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3" r:id="rId6"/>
    <p:sldId id="330" r:id="rId7"/>
    <p:sldId id="331"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34" r:id="rId29"/>
    <p:sldId id="309" r:id="rId30"/>
    <p:sldId id="310" r:id="rId31"/>
    <p:sldId id="311" r:id="rId32"/>
    <p:sldId id="312" r:id="rId33"/>
    <p:sldId id="314" r:id="rId34"/>
    <p:sldId id="313" r:id="rId35"/>
    <p:sldId id="315"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7904E68-9186-4B21-B49B-E92DE739FFED}" v="3716" dt="2022-07-12T18:28:54.046"/>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540" autoAdjust="0"/>
  </p:normalViewPr>
  <p:slideViewPr>
    <p:cSldViewPr snapToGrid="0" snapToObjects="1">
      <p:cViewPr varScale="1">
        <p:scale>
          <a:sx n="100" d="100"/>
          <a:sy n="100" d="100"/>
        </p:scale>
        <p:origin x="6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3E7F9-1DD0-4973-8E2E-E044DBA080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41BB8CE-C6FF-4A67-9343-DB544E008485}">
      <dgm:prSet phldrT="[Text]" phldr="0"/>
      <dgm:spPr/>
      <dgm:t>
        <a:bodyPr/>
        <a:lstStyle/>
        <a:p>
          <a:pPr rtl="0"/>
          <a:r>
            <a:rPr lang="en-US" dirty="0">
              <a:latin typeface="Calibri Light" panose="020F0302020204030204"/>
            </a:rPr>
            <a:t>Request(SpaceX API)</a:t>
          </a:r>
          <a:endParaRPr lang="en-US" dirty="0"/>
        </a:p>
      </dgm:t>
    </dgm:pt>
    <dgm:pt modelId="{5CBD11E3-9291-41E6-B555-7CBE971CA232}" type="parTrans" cxnId="{E25F51AB-0987-406C-8A9E-D703A78AB380}">
      <dgm:prSet/>
      <dgm:spPr/>
      <dgm:t>
        <a:bodyPr/>
        <a:lstStyle/>
        <a:p>
          <a:endParaRPr lang="en-US"/>
        </a:p>
      </dgm:t>
    </dgm:pt>
    <dgm:pt modelId="{8C717A93-CDAB-4754-A1CB-61955A6F6986}" type="sibTrans" cxnId="{E25F51AB-0987-406C-8A9E-D703A78AB380}">
      <dgm:prSet/>
      <dgm:spPr/>
      <dgm:t>
        <a:bodyPr/>
        <a:lstStyle/>
        <a:p>
          <a:endParaRPr lang="en-US"/>
        </a:p>
      </dgm:t>
    </dgm:pt>
    <dgm:pt modelId="{AF838AD4-26B6-4431-9931-8A417DC0F77C}">
      <dgm:prSet phldrT="[Text]" phldr="0"/>
      <dgm:spPr/>
      <dgm:t>
        <a:bodyPr/>
        <a:lstStyle/>
        <a:p>
          <a:pPr rtl="0"/>
          <a:r>
            <a:rPr lang="en-US" dirty="0">
              <a:latin typeface="Calibri Light" panose="020F0302020204030204"/>
            </a:rPr>
            <a:t>Json File List</a:t>
          </a:r>
          <a:endParaRPr lang="en-US" dirty="0"/>
        </a:p>
      </dgm:t>
    </dgm:pt>
    <dgm:pt modelId="{46294DCC-DDE4-443F-971F-7E59867584E5}" type="parTrans" cxnId="{A2BF40EF-32BA-4FD4-96B3-147CD30527C2}">
      <dgm:prSet/>
      <dgm:spPr/>
      <dgm:t>
        <a:bodyPr/>
        <a:lstStyle/>
        <a:p>
          <a:endParaRPr lang="en-US"/>
        </a:p>
      </dgm:t>
    </dgm:pt>
    <dgm:pt modelId="{86AB4519-94D0-4DDA-8590-C503AD211C13}" type="sibTrans" cxnId="{A2BF40EF-32BA-4FD4-96B3-147CD30527C2}">
      <dgm:prSet/>
      <dgm:spPr/>
      <dgm:t>
        <a:bodyPr/>
        <a:lstStyle/>
        <a:p>
          <a:endParaRPr lang="en-US"/>
        </a:p>
      </dgm:t>
    </dgm:pt>
    <dgm:pt modelId="{1737ED13-42F2-4193-96AB-C0E8A92B118E}">
      <dgm:prSet phldrT="[Text]" phldr="0"/>
      <dgm:spPr/>
      <dgm:t>
        <a:bodyPr/>
        <a:lstStyle/>
        <a:p>
          <a:pPr rtl="0"/>
          <a:r>
            <a:rPr lang="en-US" dirty="0">
              <a:latin typeface="Calibri Light" panose="020F0302020204030204"/>
            </a:rPr>
            <a:t>Normalize to Data Frame</a:t>
          </a:r>
          <a:endParaRPr lang="en-US" dirty="0"/>
        </a:p>
      </dgm:t>
    </dgm:pt>
    <dgm:pt modelId="{65525E7F-C5A9-47A1-8198-114E0092E966}" type="parTrans" cxnId="{D7E3AADB-8EE9-4A5B-AF3E-2EE97667D153}">
      <dgm:prSet/>
      <dgm:spPr/>
      <dgm:t>
        <a:bodyPr/>
        <a:lstStyle/>
        <a:p>
          <a:endParaRPr lang="en-US"/>
        </a:p>
      </dgm:t>
    </dgm:pt>
    <dgm:pt modelId="{A163D7CE-715B-4AB5-813E-B43F2E64758C}" type="sibTrans" cxnId="{D7E3AADB-8EE9-4A5B-AF3E-2EE97667D153}">
      <dgm:prSet/>
      <dgm:spPr/>
      <dgm:t>
        <a:bodyPr/>
        <a:lstStyle/>
        <a:p>
          <a:endParaRPr lang="en-US"/>
        </a:p>
      </dgm:t>
    </dgm:pt>
    <dgm:pt modelId="{4FA2A05C-4D73-41C2-A426-A4F0826ED144}">
      <dgm:prSet phldrT="[Text]" phldr="0"/>
      <dgm:spPr/>
      <dgm:t>
        <a:bodyPr/>
        <a:lstStyle/>
        <a:p>
          <a:pPr rtl="0"/>
          <a:r>
            <a:rPr lang="en-US" dirty="0">
              <a:latin typeface="Calibri Light" panose="020F0302020204030204"/>
            </a:rPr>
            <a:t>Filter The Data to include Falcon9 only.</a:t>
          </a:r>
          <a:endParaRPr lang="en-US" dirty="0"/>
        </a:p>
      </dgm:t>
    </dgm:pt>
    <dgm:pt modelId="{FBFA74B2-94F7-486A-8C73-FE796F6870EC}" type="parTrans" cxnId="{582A1A21-B637-4F52-82F0-946C581D7EA9}">
      <dgm:prSet/>
      <dgm:spPr/>
      <dgm:t>
        <a:bodyPr/>
        <a:lstStyle/>
        <a:p>
          <a:endParaRPr lang="en-US"/>
        </a:p>
      </dgm:t>
    </dgm:pt>
    <dgm:pt modelId="{DE46101B-F04D-4730-9891-204C9CF59F27}" type="sibTrans" cxnId="{582A1A21-B637-4F52-82F0-946C581D7EA9}">
      <dgm:prSet/>
      <dgm:spPr/>
      <dgm:t>
        <a:bodyPr/>
        <a:lstStyle/>
        <a:p>
          <a:endParaRPr lang="en-US"/>
        </a:p>
      </dgm:t>
    </dgm:pt>
    <dgm:pt modelId="{0DC314B1-5A8C-4CC9-B878-4D56CBDFB08E}">
      <dgm:prSet phldrT="[Text]" phldr="0"/>
      <dgm:spPr/>
      <dgm:t>
        <a:bodyPr/>
        <a:lstStyle/>
        <a:p>
          <a:pPr rtl="0"/>
          <a:r>
            <a:rPr lang="en-US" dirty="0">
              <a:latin typeface="Calibri Light" panose="020F0302020204030204"/>
            </a:rPr>
            <a:t>Remove the missing value.</a:t>
          </a:r>
          <a:endParaRPr lang="en-US" dirty="0"/>
        </a:p>
      </dgm:t>
    </dgm:pt>
    <dgm:pt modelId="{8B379912-1C3F-4621-893E-114518E9A5EA}" type="parTrans" cxnId="{21A3B8B5-6F59-44B6-BDC6-A54CE84B5457}">
      <dgm:prSet/>
      <dgm:spPr/>
      <dgm:t>
        <a:bodyPr/>
        <a:lstStyle/>
        <a:p>
          <a:endParaRPr lang="en-US"/>
        </a:p>
      </dgm:t>
    </dgm:pt>
    <dgm:pt modelId="{D4875026-768F-4F0D-BFBF-1EF9486DFB8D}" type="sibTrans" cxnId="{21A3B8B5-6F59-44B6-BDC6-A54CE84B5457}">
      <dgm:prSet/>
      <dgm:spPr/>
      <dgm:t>
        <a:bodyPr/>
        <a:lstStyle/>
        <a:p>
          <a:endParaRPr lang="en-US"/>
        </a:p>
      </dgm:t>
    </dgm:pt>
    <dgm:pt modelId="{70862126-C664-4D14-B776-91809643B54F}" type="pres">
      <dgm:prSet presAssocID="{1F73E7F9-1DD0-4973-8E2E-E044DBA0800F}" presName="diagram" presStyleCnt="0">
        <dgm:presLayoutVars>
          <dgm:dir/>
          <dgm:resizeHandles val="exact"/>
        </dgm:presLayoutVars>
      </dgm:prSet>
      <dgm:spPr/>
    </dgm:pt>
    <dgm:pt modelId="{509D2D7D-8780-4BBC-B2EF-FC593E0B9BB3}" type="pres">
      <dgm:prSet presAssocID="{341BB8CE-C6FF-4A67-9343-DB544E008485}" presName="node" presStyleLbl="node1" presStyleIdx="0" presStyleCnt="5">
        <dgm:presLayoutVars>
          <dgm:bulletEnabled val="1"/>
        </dgm:presLayoutVars>
      </dgm:prSet>
      <dgm:spPr/>
    </dgm:pt>
    <dgm:pt modelId="{EB5A9190-9C6A-43AE-B6BF-292CDA2F71A7}" type="pres">
      <dgm:prSet presAssocID="{8C717A93-CDAB-4754-A1CB-61955A6F6986}" presName="sibTrans" presStyleLbl="sibTrans2D1" presStyleIdx="0" presStyleCnt="4"/>
      <dgm:spPr/>
    </dgm:pt>
    <dgm:pt modelId="{3D2F7954-D719-43F6-B4C8-D983FB767374}" type="pres">
      <dgm:prSet presAssocID="{8C717A93-CDAB-4754-A1CB-61955A6F6986}" presName="connectorText" presStyleLbl="sibTrans2D1" presStyleIdx="0" presStyleCnt="4"/>
      <dgm:spPr/>
    </dgm:pt>
    <dgm:pt modelId="{2C24A099-2F31-4305-BFE6-6DBA9B0C83B0}" type="pres">
      <dgm:prSet presAssocID="{AF838AD4-26B6-4431-9931-8A417DC0F77C}" presName="node" presStyleLbl="node1" presStyleIdx="1" presStyleCnt="5">
        <dgm:presLayoutVars>
          <dgm:bulletEnabled val="1"/>
        </dgm:presLayoutVars>
      </dgm:prSet>
      <dgm:spPr/>
    </dgm:pt>
    <dgm:pt modelId="{496F59FD-979B-47B7-BC0F-2084448C9B59}" type="pres">
      <dgm:prSet presAssocID="{86AB4519-94D0-4DDA-8590-C503AD211C13}" presName="sibTrans" presStyleLbl="sibTrans2D1" presStyleIdx="1" presStyleCnt="4"/>
      <dgm:spPr/>
    </dgm:pt>
    <dgm:pt modelId="{2E89ABB1-3BA3-4595-B5FE-15B229EBC294}" type="pres">
      <dgm:prSet presAssocID="{86AB4519-94D0-4DDA-8590-C503AD211C13}" presName="connectorText" presStyleLbl="sibTrans2D1" presStyleIdx="1" presStyleCnt="4"/>
      <dgm:spPr/>
    </dgm:pt>
    <dgm:pt modelId="{A2E1FBF8-00E0-4B3F-804C-6C091E5DE1B5}" type="pres">
      <dgm:prSet presAssocID="{1737ED13-42F2-4193-96AB-C0E8A92B118E}" presName="node" presStyleLbl="node1" presStyleIdx="2" presStyleCnt="5">
        <dgm:presLayoutVars>
          <dgm:bulletEnabled val="1"/>
        </dgm:presLayoutVars>
      </dgm:prSet>
      <dgm:spPr/>
    </dgm:pt>
    <dgm:pt modelId="{60DC7D7A-39D6-4243-BBCF-310DDEA0C0BD}" type="pres">
      <dgm:prSet presAssocID="{A163D7CE-715B-4AB5-813E-B43F2E64758C}" presName="sibTrans" presStyleLbl="sibTrans2D1" presStyleIdx="2" presStyleCnt="4"/>
      <dgm:spPr/>
    </dgm:pt>
    <dgm:pt modelId="{5794642D-1D0C-4DAE-8ED9-03241E580247}" type="pres">
      <dgm:prSet presAssocID="{A163D7CE-715B-4AB5-813E-B43F2E64758C}" presName="connectorText" presStyleLbl="sibTrans2D1" presStyleIdx="2" presStyleCnt="4"/>
      <dgm:spPr/>
    </dgm:pt>
    <dgm:pt modelId="{899A1A48-7169-497D-9800-7CAF72BBCE5F}" type="pres">
      <dgm:prSet presAssocID="{4FA2A05C-4D73-41C2-A426-A4F0826ED144}" presName="node" presStyleLbl="node1" presStyleIdx="3" presStyleCnt="5">
        <dgm:presLayoutVars>
          <dgm:bulletEnabled val="1"/>
        </dgm:presLayoutVars>
      </dgm:prSet>
      <dgm:spPr/>
    </dgm:pt>
    <dgm:pt modelId="{52ED1957-4AC0-43E8-8037-9A7633121BFD}" type="pres">
      <dgm:prSet presAssocID="{DE46101B-F04D-4730-9891-204C9CF59F27}" presName="sibTrans" presStyleLbl="sibTrans2D1" presStyleIdx="3" presStyleCnt="4"/>
      <dgm:spPr/>
    </dgm:pt>
    <dgm:pt modelId="{9FEFFC16-6B97-4CA8-9647-5C109513E906}" type="pres">
      <dgm:prSet presAssocID="{DE46101B-F04D-4730-9891-204C9CF59F27}" presName="connectorText" presStyleLbl="sibTrans2D1" presStyleIdx="3" presStyleCnt="4"/>
      <dgm:spPr/>
    </dgm:pt>
    <dgm:pt modelId="{9BEF386C-E8E9-424B-B126-B1992A66125B}" type="pres">
      <dgm:prSet presAssocID="{0DC314B1-5A8C-4CC9-B878-4D56CBDFB08E}" presName="node" presStyleLbl="node1" presStyleIdx="4" presStyleCnt="5">
        <dgm:presLayoutVars>
          <dgm:bulletEnabled val="1"/>
        </dgm:presLayoutVars>
      </dgm:prSet>
      <dgm:spPr/>
    </dgm:pt>
  </dgm:ptLst>
  <dgm:cxnLst>
    <dgm:cxn modelId="{C73D2809-7C11-4364-AEB6-C0140147E1A9}" type="presOf" srcId="{1737ED13-42F2-4193-96AB-C0E8A92B118E}" destId="{A2E1FBF8-00E0-4B3F-804C-6C091E5DE1B5}" srcOrd="0" destOrd="0" presId="urn:microsoft.com/office/officeart/2005/8/layout/process5"/>
    <dgm:cxn modelId="{0411F90A-1759-461B-9721-DA39D37EF0C8}" type="presOf" srcId="{8C717A93-CDAB-4754-A1CB-61955A6F6986}" destId="{EB5A9190-9C6A-43AE-B6BF-292CDA2F71A7}" srcOrd="0" destOrd="0" presId="urn:microsoft.com/office/officeart/2005/8/layout/process5"/>
    <dgm:cxn modelId="{93AC9D13-6DDD-40DE-8053-096B5A41D0B2}" type="presOf" srcId="{DE46101B-F04D-4730-9891-204C9CF59F27}" destId="{52ED1957-4AC0-43E8-8037-9A7633121BFD}" srcOrd="0" destOrd="0" presId="urn:microsoft.com/office/officeart/2005/8/layout/process5"/>
    <dgm:cxn modelId="{47009B1C-4DA7-4A5A-A843-71A9D3061F1E}" type="presOf" srcId="{AF838AD4-26B6-4431-9931-8A417DC0F77C}" destId="{2C24A099-2F31-4305-BFE6-6DBA9B0C83B0}" srcOrd="0" destOrd="0" presId="urn:microsoft.com/office/officeart/2005/8/layout/process5"/>
    <dgm:cxn modelId="{582A1A21-B637-4F52-82F0-946C581D7EA9}" srcId="{1F73E7F9-1DD0-4973-8E2E-E044DBA0800F}" destId="{4FA2A05C-4D73-41C2-A426-A4F0826ED144}" srcOrd="3" destOrd="0" parTransId="{FBFA74B2-94F7-486A-8C73-FE796F6870EC}" sibTransId="{DE46101B-F04D-4730-9891-204C9CF59F27}"/>
    <dgm:cxn modelId="{52F7E462-EB37-42F6-B723-4CE5A2A947C4}" type="presOf" srcId="{1F73E7F9-1DD0-4973-8E2E-E044DBA0800F}" destId="{70862126-C664-4D14-B776-91809643B54F}" srcOrd="0" destOrd="0" presId="urn:microsoft.com/office/officeart/2005/8/layout/process5"/>
    <dgm:cxn modelId="{76F7034A-0AED-4D58-9956-85027541EB61}" type="presOf" srcId="{8C717A93-CDAB-4754-A1CB-61955A6F6986}" destId="{3D2F7954-D719-43F6-B4C8-D983FB767374}" srcOrd="1" destOrd="0" presId="urn:microsoft.com/office/officeart/2005/8/layout/process5"/>
    <dgm:cxn modelId="{202DD96B-D0B7-485A-99C8-35C1DEF1F134}" type="presOf" srcId="{DE46101B-F04D-4730-9891-204C9CF59F27}" destId="{9FEFFC16-6B97-4CA8-9647-5C109513E906}" srcOrd="1" destOrd="0" presId="urn:microsoft.com/office/officeart/2005/8/layout/process5"/>
    <dgm:cxn modelId="{A572BC52-832E-411C-94A9-3293C8D68E20}" type="presOf" srcId="{86AB4519-94D0-4DDA-8590-C503AD211C13}" destId="{2E89ABB1-3BA3-4595-B5FE-15B229EBC294}" srcOrd="1" destOrd="0" presId="urn:microsoft.com/office/officeart/2005/8/layout/process5"/>
    <dgm:cxn modelId="{313016A8-537C-4F5C-9AD7-1E47638EC619}" type="presOf" srcId="{341BB8CE-C6FF-4A67-9343-DB544E008485}" destId="{509D2D7D-8780-4BBC-B2EF-FC593E0B9BB3}" srcOrd="0" destOrd="0" presId="urn:microsoft.com/office/officeart/2005/8/layout/process5"/>
    <dgm:cxn modelId="{E25F51AB-0987-406C-8A9E-D703A78AB380}" srcId="{1F73E7F9-1DD0-4973-8E2E-E044DBA0800F}" destId="{341BB8CE-C6FF-4A67-9343-DB544E008485}" srcOrd="0" destOrd="0" parTransId="{5CBD11E3-9291-41E6-B555-7CBE971CA232}" sibTransId="{8C717A93-CDAB-4754-A1CB-61955A6F6986}"/>
    <dgm:cxn modelId="{21A3B8B5-6F59-44B6-BDC6-A54CE84B5457}" srcId="{1F73E7F9-1DD0-4973-8E2E-E044DBA0800F}" destId="{0DC314B1-5A8C-4CC9-B878-4D56CBDFB08E}" srcOrd="4" destOrd="0" parTransId="{8B379912-1C3F-4621-893E-114518E9A5EA}" sibTransId="{D4875026-768F-4F0D-BFBF-1EF9486DFB8D}"/>
    <dgm:cxn modelId="{BD6BDBC4-7E78-43D2-976A-ED8FF8612C81}" type="presOf" srcId="{A163D7CE-715B-4AB5-813E-B43F2E64758C}" destId="{5794642D-1D0C-4DAE-8ED9-03241E580247}" srcOrd="1" destOrd="0" presId="urn:microsoft.com/office/officeart/2005/8/layout/process5"/>
    <dgm:cxn modelId="{EA49A9CF-B14C-49FE-8ECA-65C7CD833547}" type="presOf" srcId="{4FA2A05C-4D73-41C2-A426-A4F0826ED144}" destId="{899A1A48-7169-497D-9800-7CAF72BBCE5F}" srcOrd="0" destOrd="0" presId="urn:microsoft.com/office/officeart/2005/8/layout/process5"/>
    <dgm:cxn modelId="{53F2A4D2-2561-4C69-8FE6-B461E93F95EF}" type="presOf" srcId="{0DC314B1-5A8C-4CC9-B878-4D56CBDFB08E}" destId="{9BEF386C-E8E9-424B-B126-B1992A66125B}" srcOrd="0" destOrd="0" presId="urn:microsoft.com/office/officeart/2005/8/layout/process5"/>
    <dgm:cxn modelId="{187C30D6-9682-48AB-8F63-4529D8B0A61F}" type="presOf" srcId="{A163D7CE-715B-4AB5-813E-B43F2E64758C}" destId="{60DC7D7A-39D6-4243-BBCF-310DDEA0C0BD}" srcOrd="0" destOrd="0" presId="urn:microsoft.com/office/officeart/2005/8/layout/process5"/>
    <dgm:cxn modelId="{D7E3AADB-8EE9-4A5B-AF3E-2EE97667D153}" srcId="{1F73E7F9-1DD0-4973-8E2E-E044DBA0800F}" destId="{1737ED13-42F2-4193-96AB-C0E8A92B118E}" srcOrd="2" destOrd="0" parTransId="{65525E7F-C5A9-47A1-8198-114E0092E966}" sibTransId="{A163D7CE-715B-4AB5-813E-B43F2E64758C}"/>
    <dgm:cxn modelId="{21692BE1-4FDB-4AE6-A05A-C93DF8C29A26}" type="presOf" srcId="{86AB4519-94D0-4DDA-8590-C503AD211C13}" destId="{496F59FD-979B-47B7-BC0F-2084448C9B59}" srcOrd="0" destOrd="0" presId="urn:microsoft.com/office/officeart/2005/8/layout/process5"/>
    <dgm:cxn modelId="{A2BF40EF-32BA-4FD4-96B3-147CD30527C2}" srcId="{1F73E7F9-1DD0-4973-8E2E-E044DBA0800F}" destId="{AF838AD4-26B6-4431-9931-8A417DC0F77C}" srcOrd="1" destOrd="0" parTransId="{46294DCC-DDE4-443F-971F-7E59867584E5}" sibTransId="{86AB4519-94D0-4DDA-8590-C503AD211C13}"/>
    <dgm:cxn modelId="{E85075E7-CA12-4456-BC2E-74EC9F3D99E1}" type="presParOf" srcId="{70862126-C664-4D14-B776-91809643B54F}" destId="{509D2D7D-8780-4BBC-B2EF-FC593E0B9BB3}" srcOrd="0" destOrd="0" presId="urn:microsoft.com/office/officeart/2005/8/layout/process5"/>
    <dgm:cxn modelId="{2B52993E-A6F4-4E5C-9E52-C49F6C0DEF0E}" type="presParOf" srcId="{70862126-C664-4D14-B776-91809643B54F}" destId="{EB5A9190-9C6A-43AE-B6BF-292CDA2F71A7}" srcOrd="1" destOrd="0" presId="urn:microsoft.com/office/officeart/2005/8/layout/process5"/>
    <dgm:cxn modelId="{E01B03B8-6AED-45A3-8CC2-80454E319D4C}" type="presParOf" srcId="{EB5A9190-9C6A-43AE-B6BF-292CDA2F71A7}" destId="{3D2F7954-D719-43F6-B4C8-D983FB767374}" srcOrd="0" destOrd="0" presId="urn:microsoft.com/office/officeart/2005/8/layout/process5"/>
    <dgm:cxn modelId="{99D77FD5-A4ED-4644-AB6F-DF16B62C3476}" type="presParOf" srcId="{70862126-C664-4D14-B776-91809643B54F}" destId="{2C24A099-2F31-4305-BFE6-6DBA9B0C83B0}" srcOrd="2" destOrd="0" presId="urn:microsoft.com/office/officeart/2005/8/layout/process5"/>
    <dgm:cxn modelId="{0DA6ABC2-1B17-49E3-B983-78E5795703E0}" type="presParOf" srcId="{70862126-C664-4D14-B776-91809643B54F}" destId="{496F59FD-979B-47B7-BC0F-2084448C9B59}" srcOrd="3" destOrd="0" presId="urn:microsoft.com/office/officeart/2005/8/layout/process5"/>
    <dgm:cxn modelId="{D5009118-4300-46BA-B73E-EC3E08CE7895}" type="presParOf" srcId="{496F59FD-979B-47B7-BC0F-2084448C9B59}" destId="{2E89ABB1-3BA3-4595-B5FE-15B229EBC294}" srcOrd="0" destOrd="0" presId="urn:microsoft.com/office/officeart/2005/8/layout/process5"/>
    <dgm:cxn modelId="{539A1364-B697-4002-BF02-CFA2F8F14736}" type="presParOf" srcId="{70862126-C664-4D14-B776-91809643B54F}" destId="{A2E1FBF8-00E0-4B3F-804C-6C091E5DE1B5}" srcOrd="4" destOrd="0" presId="urn:microsoft.com/office/officeart/2005/8/layout/process5"/>
    <dgm:cxn modelId="{7216A165-F965-4FF6-BC94-AB33EECE4A4E}" type="presParOf" srcId="{70862126-C664-4D14-B776-91809643B54F}" destId="{60DC7D7A-39D6-4243-BBCF-310DDEA0C0BD}" srcOrd="5" destOrd="0" presId="urn:microsoft.com/office/officeart/2005/8/layout/process5"/>
    <dgm:cxn modelId="{D435A682-666F-460B-B802-1795CC8618EB}" type="presParOf" srcId="{60DC7D7A-39D6-4243-BBCF-310DDEA0C0BD}" destId="{5794642D-1D0C-4DAE-8ED9-03241E580247}" srcOrd="0" destOrd="0" presId="urn:microsoft.com/office/officeart/2005/8/layout/process5"/>
    <dgm:cxn modelId="{4611DD30-8B82-423C-8040-0A616F908691}" type="presParOf" srcId="{70862126-C664-4D14-B776-91809643B54F}" destId="{899A1A48-7169-497D-9800-7CAF72BBCE5F}" srcOrd="6" destOrd="0" presId="urn:microsoft.com/office/officeart/2005/8/layout/process5"/>
    <dgm:cxn modelId="{DDCFCF26-EB4E-4A33-AC25-5AD04E9F64D0}" type="presParOf" srcId="{70862126-C664-4D14-B776-91809643B54F}" destId="{52ED1957-4AC0-43E8-8037-9A7633121BFD}" srcOrd="7" destOrd="0" presId="urn:microsoft.com/office/officeart/2005/8/layout/process5"/>
    <dgm:cxn modelId="{4D6CC04A-F263-4BEE-8C16-B2A25FAA8A6A}" type="presParOf" srcId="{52ED1957-4AC0-43E8-8037-9A7633121BFD}" destId="{9FEFFC16-6B97-4CA8-9647-5C109513E906}" srcOrd="0" destOrd="0" presId="urn:microsoft.com/office/officeart/2005/8/layout/process5"/>
    <dgm:cxn modelId="{663C4065-81BA-4C8F-889A-1F8CDD7A0BF4}" type="presParOf" srcId="{70862126-C664-4D14-B776-91809643B54F}" destId="{9BEF386C-E8E9-424B-B126-B1992A66125B}"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73E7F9-1DD0-4973-8E2E-E044DBA080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41BB8CE-C6FF-4A67-9343-DB544E008485}">
      <dgm:prSet phldrT="[Text]" phldr="0"/>
      <dgm:spPr/>
      <dgm:t>
        <a:bodyPr/>
        <a:lstStyle/>
        <a:p>
          <a:pPr rtl="0"/>
          <a:r>
            <a:rPr lang="en-US" dirty="0">
              <a:latin typeface="Calibri Light" panose="020F0302020204030204"/>
            </a:rPr>
            <a:t>Request(Wikipedia.html)</a:t>
          </a:r>
          <a:endParaRPr lang="en-US" dirty="0"/>
        </a:p>
      </dgm:t>
    </dgm:pt>
    <dgm:pt modelId="{5CBD11E3-9291-41E6-B555-7CBE971CA232}" type="parTrans" cxnId="{E25F51AB-0987-406C-8A9E-D703A78AB380}">
      <dgm:prSet/>
      <dgm:spPr/>
      <dgm:t>
        <a:bodyPr/>
        <a:lstStyle/>
        <a:p>
          <a:endParaRPr lang="en-US"/>
        </a:p>
      </dgm:t>
    </dgm:pt>
    <dgm:pt modelId="{8C717A93-CDAB-4754-A1CB-61955A6F6986}" type="sibTrans" cxnId="{E25F51AB-0987-406C-8A9E-D703A78AB380}">
      <dgm:prSet/>
      <dgm:spPr/>
      <dgm:t>
        <a:bodyPr/>
        <a:lstStyle/>
        <a:p>
          <a:endParaRPr lang="en-US"/>
        </a:p>
      </dgm:t>
    </dgm:pt>
    <dgm:pt modelId="{AF838AD4-26B6-4431-9931-8A417DC0F77C}">
      <dgm:prSet phldrT="[Text]" phldr="0"/>
      <dgm:spPr/>
      <dgm:t>
        <a:bodyPr/>
        <a:lstStyle/>
        <a:p>
          <a:pPr rtl="0"/>
          <a:r>
            <a:rPr lang="en-US" dirty="0">
              <a:latin typeface="Calibri Light" panose="020F0302020204030204"/>
            </a:rPr>
            <a:t>Use BS4 to Extract Data</a:t>
          </a:r>
          <a:endParaRPr lang="en-US" dirty="0"/>
        </a:p>
      </dgm:t>
    </dgm:pt>
    <dgm:pt modelId="{46294DCC-DDE4-443F-971F-7E59867584E5}" type="parTrans" cxnId="{A2BF40EF-32BA-4FD4-96B3-147CD30527C2}">
      <dgm:prSet/>
      <dgm:spPr/>
      <dgm:t>
        <a:bodyPr/>
        <a:lstStyle/>
        <a:p>
          <a:endParaRPr lang="en-US"/>
        </a:p>
      </dgm:t>
    </dgm:pt>
    <dgm:pt modelId="{86AB4519-94D0-4DDA-8590-C503AD211C13}" type="sibTrans" cxnId="{A2BF40EF-32BA-4FD4-96B3-147CD30527C2}">
      <dgm:prSet/>
      <dgm:spPr/>
      <dgm:t>
        <a:bodyPr/>
        <a:lstStyle/>
        <a:p>
          <a:endParaRPr lang="en-US"/>
        </a:p>
      </dgm:t>
    </dgm:pt>
    <dgm:pt modelId="{1737ED13-42F2-4193-96AB-C0E8A92B118E}">
      <dgm:prSet phldrT="[Text]" phldr="0"/>
      <dgm:spPr/>
      <dgm:t>
        <a:bodyPr/>
        <a:lstStyle/>
        <a:p>
          <a:pPr rtl="0"/>
          <a:r>
            <a:rPr lang="en-US" dirty="0">
              <a:latin typeface="Calibri Light" panose="020F0302020204030204"/>
            </a:rPr>
            <a:t>Soup.find_all('table')</a:t>
          </a:r>
          <a:endParaRPr lang="en-US" dirty="0"/>
        </a:p>
      </dgm:t>
    </dgm:pt>
    <dgm:pt modelId="{65525E7F-C5A9-47A1-8198-114E0092E966}" type="parTrans" cxnId="{D7E3AADB-8EE9-4A5B-AF3E-2EE97667D153}">
      <dgm:prSet/>
      <dgm:spPr/>
      <dgm:t>
        <a:bodyPr/>
        <a:lstStyle/>
        <a:p>
          <a:endParaRPr lang="en-US"/>
        </a:p>
      </dgm:t>
    </dgm:pt>
    <dgm:pt modelId="{A163D7CE-715B-4AB5-813E-B43F2E64758C}" type="sibTrans" cxnId="{D7E3AADB-8EE9-4A5B-AF3E-2EE97667D153}">
      <dgm:prSet/>
      <dgm:spPr/>
      <dgm:t>
        <a:bodyPr/>
        <a:lstStyle/>
        <a:p>
          <a:endParaRPr lang="en-US"/>
        </a:p>
      </dgm:t>
    </dgm:pt>
    <dgm:pt modelId="{4FA2A05C-4D73-41C2-A426-A4F0826ED144}">
      <dgm:prSet phldrT="[Text]" phldr="0"/>
      <dgm:spPr/>
      <dgm:t>
        <a:bodyPr/>
        <a:lstStyle/>
        <a:p>
          <a:pPr rtl="0"/>
          <a:r>
            <a:rPr lang="en-US" dirty="0">
              <a:latin typeface="Calibri Light" panose="020F0302020204030204"/>
            </a:rPr>
            <a:t>Create </a:t>
          </a:r>
          <a:r>
            <a:rPr lang="en-US" dirty="0" err="1">
              <a:latin typeface="Calibri Light" panose="020F0302020204030204"/>
            </a:rPr>
            <a:t>dict</a:t>
          </a:r>
          <a:r>
            <a:rPr lang="en-US" dirty="0">
              <a:latin typeface="Calibri Light" panose="020F0302020204030204"/>
            </a:rPr>
            <a:t> and extract the Data from it</a:t>
          </a:r>
          <a:endParaRPr lang="en-US" dirty="0"/>
        </a:p>
      </dgm:t>
    </dgm:pt>
    <dgm:pt modelId="{FBFA74B2-94F7-486A-8C73-FE796F6870EC}" type="parTrans" cxnId="{582A1A21-B637-4F52-82F0-946C581D7EA9}">
      <dgm:prSet/>
      <dgm:spPr/>
      <dgm:t>
        <a:bodyPr/>
        <a:lstStyle/>
        <a:p>
          <a:endParaRPr lang="en-US"/>
        </a:p>
      </dgm:t>
    </dgm:pt>
    <dgm:pt modelId="{DE46101B-F04D-4730-9891-204C9CF59F27}" type="sibTrans" cxnId="{582A1A21-B637-4F52-82F0-946C581D7EA9}">
      <dgm:prSet/>
      <dgm:spPr/>
      <dgm:t>
        <a:bodyPr/>
        <a:lstStyle/>
        <a:p>
          <a:endParaRPr lang="en-US"/>
        </a:p>
      </dgm:t>
    </dgm:pt>
    <dgm:pt modelId="{0DC314B1-5A8C-4CC9-B878-4D56CBDFB08E}">
      <dgm:prSet phldrT="[Text]" phldr="0"/>
      <dgm:spPr/>
      <dgm:t>
        <a:bodyPr/>
        <a:lstStyle/>
        <a:p>
          <a:pPr rtl="0"/>
          <a:r>
            <a:rPr lang="en-US" dirty="0">
              <a:latin typeface="Calibri Light" panose="020F0302020204030204"/>
            </a:rPr>
            <a:t>Filtering and convert the dict to DF</a:t>
          </a:r>
          <a:endParaRPr lang="en-US" dirty="0"/>
        </a:p>
      </dgm:t>
    </dgm:pt>
    <dgm:pt modelId="{8B379912-1C3F-4621-893E-114518E9A5EA}" type="parTrans" cxnId="{21A3B8B5-6F59-44B6-BDC6-A54CE84B5457}">
      <dgm:prSet/>
      <dgm:spPr/>
      <dgm:t>
        <a:bodyPr/>
        <a:lstStyle/>
        <a:p>
          <a:endParaRPr lang="en-US"/>
        </a:p>
      </dgm:t>
    </dgm:pt>
    <dgm:pt modelId="{D4875026-768F-4F0D-BFBF-1EF9486DFB8D}" type="sibTrans" cxnId="{21A3B8B5-6F59-44B6-BDC6-A54CE84B5457}">
      <dgm:prSet/>
      <dgm:spPr/>
      <dgm:t>
        <a:bodyPr/>
        <a:lstStyle/>
        <a:p>
          <a:endParaRPr lang="en-US"/>
        </a:p>
      </dgm:t>
    </dgm:pt>
    <dgm:pt modelId="{70862126-C664-4D14-B776-91809643B54F}" type="pres">
      <dgm:prSet presAssocID="{1F73E7F9-1DD0-4973-8E2E-E044DBA0800F}" presName="diagram" presStyleCnt="0">
        <dgm:presLayoutVars>
          <dgm:dir/>
          <dgm:resizeHandles val="exact"/>
        </dgm:presLayoutVars>
      </dgm:prSet>
      <dgm:spPr/>
    </dgm:pt>
    <dgm:pt modelId="{509D2D7D-8780-4BBC-B2EF-FC593E0B9BB3}" type="pres">
      <dgm:prSet presAssocID="{341BB8CE-C6FF-4A67-9343-DB544E008485}" presName="node" presStyleLbl="node1" presStyleIdx="0" presStyleCnt="5">
        <dgm:presLayoutVars>
          <dgm:bulletEnabled val="1"/>
        </dgm:presLayoutVars>
      </dgm:prSet>
      <dgm:spPr/>
    </dgm:pt>
    <dgm:pt modelId="{EB5A9190-9C6A-43AE-B6BF-292CDA2F71A7}" type="pres">
      <dgm:prSet presAssocID="{8C717A93-CDAB-4754-A1CB-61955A6F6986}" presName="sibTrans" presStyleLbl="sibTrans2D1" presStyleIdx="0" presStyleCnt="4"/>
      <dgm:spPr/>
    </dgm:pt>
    <dgm:pt modelId="{3D2F7954-D719-43F6-B4C8-D983FB767374}" type="pres">
      <dgm:prSet presAssocID="{8C717A93-CDAB-4754-A1CB-61955A6F6986}" presName="connectorText" presStyleLbl="sibTrans2D1" presStyleIdx="0" presStyleCnt="4"/>
      <dgm:spPr/>
    </dgm:pt>
    <dgm:pt modelId="{2C24A099-2F31-4305-BFE6-6DBA9B0C83B0}" type="pres">
      <dgm:prSet presAssocID="{AF838AD4-26B6-4431-9931-8A417DC0F77C}" presName="node" presStyleLbl="node1" presStyleIdx="1" presStyleCnt="5">
        <dgm:presLayoutVars>
          <dgm:bulletEnabled val="1"/>
        </dgm:presLayoutVars>
      </dgm:prSet>
      <dgm:spPr/>
    </dgm:pt>
    <dgm:pt modelId="{496F59FD-979B-47B7-BC0F-2084448C9B59}" type="pres">
      <dgm:prSet presAssocID="{86AB4519-94D0-4DDA-8590-C503AD211C13}" presName="sibTrans" presStyleLbl="sibTrans2D1" presStyleIdx="1" presStyleCnt="4"/>
      <dgm:spPr/>
    </dgm:pt>
    <dgm:pt modelId="{2E89ABB1-3BA3-4595-B5FE-15B229EBC294}" type="pres">
      <dgm:prSet presAssocID="{86AB4519-94D0-4DDA-8590-C503AD211C13}" presName="connectorText" presStyleLbl="sibTrans2D1" presStyleIdx="1" presStyleCnt="4"/>
      <dgm:spPr/>
    </dgm:pt>
    <dgm:pt modelId="{A2E1FBF8-00E0-4B3F-804C-6C091E5DE1B5}" type="pres">
      <dgm:prSet presAssocID="{1737ED13-42F2-4193-96AB-C0E8A92B118E}" presName="node" presStyleLbl="node1" presStyleIdx="2" presStyleCnt="5">
        <dgm:presLayoutVars>
          <dgm:bulletEnabled val="1"/>
        </dgm:presLayoutVars>
      </dgm:prSet>
      <dgm:spPr/>
    </dgm:pt>
    <dgm:pt modelId="{60DC7D7A-39D6-4243-BBCF-310DDEA0C0BD}" type="pres">
      <dgm:prSet presAssocID="{A163D7CE-715B-4AB5-813E-B43F2E64758C}" presName="sibTrans" presStyleLbl="sibTrans2D1" presStyleIdx="2" presStyleCnt="4"/>
      <dgm:spPr/>
    </dgm:pt>
    <dgm:pt modelId="{5794642D-1D0C-4DAE-8ED9-03241E580247}" type="pres">
      <dgm:prSet presAssocID="{A163D7CE-715B-4AB5-813E-B43F2E64758C}" presName="connectorText" presStyleLbl="sibTrans2D1" presStyleIdx="2" presStyleCnt="4"/>
      <dgm:spPr/>
    </dgm:pt>
    <dgm:pt modelId="{899A1A48-7169-497D-9800-7CAF72BBCE5F}" type="pres">
      <dgm:prSet presAssocID="{4FA2A05C-4D73-41C2-A426-A4F0826ED144}" presName="node" presStyleLbl="node1" presStyleIdx="3" presStyleCnt="5">
        <dgm:presLayoutVars>
          <dgm:bulletEnabled val="1"/>
        </dgm:presLayoutVars>
      </dgm:prSet>
      <dgm:spPr/>
    </dgm:pt>
    <dgm:pt modelId="{52ED1957-4AC0-43E8-8037-9A7633121BFD}" type="pres">
      <dgm:prSet presAssocID="{DE46101B-F04D-4730-9891-204C9CF59F27}" presName="sibTrans" presStyleLbl="sibTrans2D1" presStyleIdx="3" presStyleCnt="4"/>
      <dgm:spPr/>
    </dgm:pt>
    <dgm:pt modelId="{9FEFFC16-6B97-4CA8-9647-5C109513E906}" type="pres">
      <dgm:prSet presAssocID="{DE46101B-F04D-4730-9891-204C9CF59F27}" presName="connectorText" presStyleLbl="sibTrans2D1" presStyleIdx="3" presStyleCnt="4"/>
      <dgm:spPr/>
    </dgm:pt>
    <dgm:pt modelId="{9BEF386C-E8E9-424B-B126-B1992A66125B}" type="pres">
      <dgm:prSet presAssocID="{0DC314B1-5A8C-4CC9-B878-4D56CBDFB08E}" presName="node" presStyleLbl="node1" presStyleIdx="4" presStyleCnt="5">
        <dgm:presLayoutVars>
          <dgm:bulletEnabled val="1"/>
        </dgm:presLayoutVars>
      </dgm:prSet>
      <dgm:spPr/>
    </dgm:pt>
  </dgm:ptLst>
  <dgm:cxnLst>
    <dgm:cxn modelId="{C73D2809-7C11-4364-AEB6-C0140147E1A9}" type="presOf" srcId="{1737ED13-42F2-4193-96AB-C0E8A92B118E}" destId="{A2E1FBF8-00E0-4B3F-804C-6C091E5DE1B5}" srcOrd="0" destOrd="0" presId="urn:microsoft.com/office/officeart/2005/8/layout/process5"/>
    <dgm:cxn modelId="{0411F90A-1759-461B-9721-DA39D37EF0C8}" type="presOf" srcId="{8C717A93-CDAB-4754-A1CB-61955A6F6986}" destId="{EB5A9190-9C6A-43AE-B6BF-292CDA2F71A7}" srcOrd="0" destOrd="0" presId="urn:microsoft.com/office/officeart/2005/8/layout/process5"/>
    <dgm:cxn modelId="{93AC9D13-6DDD-40DE-8053-096B5A41D0B2}" type="presOf" srcId="{DE46101B-F04D-4730-9891-204C9CF59F27}" destId="{52ED1957-4AC0-43E8-8037-9A7633121BFD}" srcOrd="0" destOrd="0" presId="urn:microsoft.com/office/officeart/2005/8/layout/process5"/>
    <dgm:cxn modelId="{47009B1C-4DA7-4A5A-A843-71A9D3061F1E}" type="presOf" srcId="{AF838AD4-26B6-4431-9931-8A417DC0F77C}" destId="{2C24A099-2F31-4305-BFE6-6DBA9B0C83B0}" srcOrd="0" destOrd="0" presId="urn:microsoft.com/office/officeart/2005/8/layout/process5"/>
    <dgm:cxn modelId="{582A1A21-B637-4F52-82F0-946C581D7EA9}" srcId="{1F73E7F9-1DD0-4973-8E2E-E044DBA0800F}" destId="{4FA2A05C-4D73-41C2-A426-A4F0826ED144}" srcOrd="3" destOrd="0" parTransId="{FBFA74B2-94F7-486A-8C73-FE796F6870EC}" sibTransId="{DE46101B-F04D-4730-9891-204C9CF59F27}"/>
    <dgm:cxn modelId="{52F7E462-EB37-42F6-B723-4CE5A2A947C4}" type="presOf" srcId="{1F73E7F9-1DD0-4973-8E2E-E044DBA0800F}" destId="{70862126-C664-4D14-B776-91809643B54F}" srcOrd="0" destOrd="0" presId="urn:microsoft.com/office/officeart/2005/8/layout/process5"/>
    <dgm:cxn modelId="{76F7034A-0AED-4D58-9956-85027541EB61}" type="presOf" srcId="{8C717A93-CDAB-4754-A1CB-61955A6F6986}" destId="{3D2F7954-D719-43F6-B4C8-D983FB767374}" srcOrd="1" destOrd="0" presId="urn:microsoft.com/office/officeart/2005/8/layout/process5"/>
    <dgm:cxn modelId="{202DD96B-D0B7-485A-99C8-35C1DEF1F134}" type="presOf" srcId="{DE46101B-F04D-4730-9891-204C9CF59F27}" destId="{9FEFFC16-6B97-4CA8-9647-5C109513E906}" srcOrd="1" destOrd="0" presId="urn:microsoft.com/office/officeart/2005/8/layout/process5"/>
    <dgm:cxn modelId="{A572BC52-832E-411C-94A9-3293C8D68E20}" type="presOf" srcId="{86AB4519-94D0-4DDA-8590-C503AD211C13}" destId="{2E89ABB1-3BA3-4595-B5FE-15B229EBC294}" srcOrd="1" destOrd="0" presId="urn:microsoft.com/office/officeart/2005/8/layout/process5"/>
    <dgm:cxn modelId="{313016A8-537C-4F5C-9AD7-1E47638EC619}" type="presOf" srcId="{341BB8CE-C6FF-4A67-9343-DB544E008485}" destId="{509D2D7D-8780-4BBC-B2EF-FC593E0B9BB3}" srcOrd="0" destOrd="0" presId="urn:microsoft.com/office/officeart/2005/8/layout/process5"/>
    <dgm:cxn modelId="{E25F51AB-0987-406C-8A9E-D703A78AB380}" srcId="{1F73E7F9-1DD0-4973-8E2E-E044DBA0800F}" destId="{341BB8CE-C6FF-4A67-9343-DB544E008485}" srcOrd="0" destOrd="0" parTransId="{5CBD11E3-9291-41E6-B555-7CBE971CA232}" sibTransId="{8C717A93-CDAB-4754-A1CB-61955A6F6986}"/>
    <dgm:cxn modelId="{21A3B8B5-6F59-44B6-BDC6-A54CE84B5457}" srcId="{1F73E7F9-1DD0-4973-8E2E-E044DBA0800F}" destId="{0DC314B1-5A8C-4CC9-B878-4D56CBDFB08E}" srcOrd="4" destOrd="0" parTransId="{8B379912-1C3F-4621-893E-114518E9A5EA}" sibTransId="{D4875026-768F-4F0D-BFBF-1EF9486DFB8D}"/>
    <dgm:cxn modelId="{BD6BDBC4-7E78-43D2-976A-ED8FF8612C81}" type="presOf" srcId="{A163D7CE-715B-4AB5-813E-B43F2E64758C}" destId="{5794642D-1D0C-4DAE-8ED9-03241E580247}" srcOrd="1" destOrd="0" presId="urn:microsoft.com/office/officeart/2005/8/layout/process5"/>
    <dgm:cxn modelId="{EA49A9CF-B14C-49FE-8ECA-65C7CD833547}" type="presOf" srcId="{4FA2A05C-4D73-41C2-A426-A4F0826ED144}" destId="{899A1A48-7169-497D-9800-7CAF72BBCE5F}" srcOrd="0" destOrd="0" presId="urn:microsoft.com/office/officeart/2005/8/layout/process5"/>
    <dgm:cxn modelId="{53F2A4D2-2561-4C69-8FE6-B461E93F95EF}" type="presOf" srcId="{0DC314B1-5A8C-4CC9-B878-4D56CBDFB08E}" destId="{9BEF386C-E8E9-424B-B126-B1992A66125B}" srcOrd="0" destOrd="0" presId="urn:microsoft.com/office/officeart/2005/8/layout/process5"/>
    <dgm:cxn modelId="{187C30D6-9682-48AB-8F63-4529D8B0A61F}" type="presOf" srcId="{A163D7CE-715B-4AB5-813E-B43F2E64758C}" destId="{60DC7D7A-39D6-4243-BBCF-310DDEA0C0BD}" srcOrd="0" destOrd="0" presId="urn:microsoft.com/office/officeart/2005/8/layout/process5"/>
    <dgm:cxn modelId="{D7E3AADB-8EE9-4A5B-AF3E-2EE97667D153}" srcId="{1F73E7F9-1DD0-4973-8E2E-E044DBA0800F}" destId="{1737ED13-42F2-4193-96AB-C0E8A92B118E}" srcOrd="2" destOrd="0" parTransId="{65525E7F-C5A9-47A1-8198-114E0092E966}" sibTransId="{A163D7CE-715B-4AB5-813E-B43F2E64758C}"/>
    <dgm:cxn modelId="{21692BE1-4FDB-4AE6-A05A-C93DF8C29A26}" type="presOf" srcId="{86AB4519-94D0-4DDA-8590-C503AD211C13}" destId="{496F59FD-979B-47B7-BC0F-2084448C9B59}" srcOrd="0" destOrd="0" presId="urn:microsoft.com/office/officeart/2005/8/layout/process5"/>
    <dgm:cxn modelId="{A2BF40EF-32BA-4FD4-96B3-147CD30527C2}" srcId="{1F73E7F9-1DD0-4973-8E2E-E044DBA0800F}" destId="{AF838AD4-26B6-4431-9931-8A417DC0F77C}" srcOrd="1" destOrd="0" parTransId="{46294DCC-DDE4-443F-971F-7E59867584E5}" sibTransId="{86AB4519-94D0-4DDA-8590-C503AD211C13}"/>
    <dgm:cxn modelId="{E85075E7-CA12-4456-BC2E-74EC9F3D99E1}" type="presParOf" srcId="{70862126-C664-4D14-B776-91809643B54F}" destId="{509D2D7D-8780-4BBC-B2EF-FC593E0B9BB3}" srcOrd="0" destOrd="0" presId="urn:microsoft.com/office/officeart/2005/8/layout/process5"/>
    <dgm:cxn modelId="{2B52993E-A6F4-4E5C-9E52-C49F6C0DEF0E}" type="presParOf" srcId="{70862126-C664-4D14-B776-91809643B54F}" destId="{EB5A9190-9C6A-43AE-B6BF-292CDA2F71A7}" srcOrd="1" destOrd="0" presId="urn:microsoft.com/office/officeart/2005/8/layout/process5"/>
    <dgm:cxn modelId="{E01B03B8-6AED-45A3-8CC2-80454E319D4C}" type="presParOf" srcId="{EB5A9190-9C6A-43AE-B6BF-292CDA2F71A7}" destId="{3D2F7954-D719-43F6-B4C8-D983FB767374}" srcOrd="0" destOrd="0" presId="urn:microsoft.com/office/officeart/2005/8/layout/process5"/>
    <dgm:cxn modelId="{99D77FD5-A4ED-4644-AB6F-DF16B62C3476}" type="presParOf" srcId="{70862126-C664-4D14-B776-91809643B54F}" destId="{2C24A099-2F31-4305-BFE6-6DBA9B0C83B0}" srcOrd="2" destOrd="0" presId="urn:microsoft.com/office/officeart/2005/8/layout/process5"/>
    <dgm:cxn modelId="{0DA6ABC2-1B17-49E3-B983-78E5795703E0}" type="presParOf" srcId="{70862126-C664-4D14-B776-91809643B54F}" destId="{496F59FD-979B-47B7-BC0F-2084448C9B59}" srcOrd="3" destOrd="0" presId="urn:microsoft.com/office/officeart/2005/8/layout/process5"/>
    <dgm:cxn modelId="{D5009118-4300-46BA-B73E-EC3E08CE7895}" type="presParOf" srcId="{496F59FD-979B-47B7-BC0F-2084448C9B59}" destId="{2E89ABB1-3BA3-4595-B5FE-15B229EBC294}" srcOrd="0" destOrd="0" presId="urn:microsoft.com/office/officeart/2005/8/layout/process5"/>
    <dgm:cxn modelId="{539A1364-B697-4002-BF02-CFA2F8F14736}" type="presParOf" srcId="{70862126-C664-4D14-B776-91809643B54F}" destId="{A2E1FBF8-00E0-4B3F-804C-6C091E5DE1B5}" srcOrd="4" destOrd="0" presId="urn:microsoft.com/office/officeart/2005/8/layout/process5"/>
    <dgm:cxn modelId="{7216A165-F965-4FF6-BC94-AB33EECE4A4E}" type="presParOf" srcId="{70862126-C664-4D14-B776-91809643B54F}" destId="{60DC7D7A-39D6-4243-BBCF-310DDEA0C0BD}" srcOrd="5" destOrd="0" presId="urn:microsoft.com/office/officeart/2005/8/layout/process5"/>
    <dgm:cxn modelId="{D435A682-666F-460B-B802-1795CC8618EB}" type="presParOf" srcId="{60DC7D7A-39D6-4243-BBCF-310DDEA0C0BD}" destId="{5794642D-1D0C-4DAE-8ED9-03241E580247}" srcOrd="0" destOrd="0" presId="urn:microsoft.com/office/officeart/2005/8/layout/process5"/>
    <dgm:cxn modelId="{4611DD30-8B82-423C-8040-0A616F908691}" type="presParOf" srcId="{70862126-C664-4D14-B776-91809643B54F}" destId="{899A1A48-7169-497D-9800-7CAF72BBCE5F}" srcOrd="6" destOrd="0" presId="urn:microsoft.com/office/officeart/2005/8/layout/process5"/>
    <dgm:cxn modelId="{DDCFCF26-EB4E-4A33-AC25-5AD04E9F64D0}" type="presParOf" srcId="{70862126-C664-4D14-B776-91809643B54F}" destId="{52ED1957-4AC0-43E8-8037-9A7633121BFD}" srcOrd="7" destOrd="0" presId="urn:microsoft.com/office/officeart/2005/8/layout/process5"/>
    <dgm:cxn modelId="{4D6CC04A-F263-4BEE-8C16-B2A25FAA8A6A}" type="presParOf" srcId="{52ED1957-4AC0-43E8-8037-9A7633121BFD}" destId="{9FEFFC16-6B97-4CA8-9647-5C109513E906}" srcOrd="0" destOrd="0" presId="urn:microsoft.com/office/officeart/2005/8/layout/process5"/>
    <dgm:cxn modelId="{663C4065-81BA-4C8F-889A-1F8CDD7A0BF4}" type="presParOf" srcId="{70862126-C664-4D14-B776-91809643B54F}" destId="{9BEF386C-E8E9-424B-B126-B1992A66125B}"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6910B4-AD07-44A4-BF8C-F49D67CB3F2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85DA19C-9E5E-464B-BA67-0B4CE4DB9AED}">
      <dgm:prSet phldrT="[Text]" phldr="0"/>
      <dgm:spPr/>
      <dgm:t>
        <a:bodyPr/>
        <a:lstStyle/>
        <a:p>
          <a:pPr rtl="0"/>
          <a:r>
            <a:rPr lang="en-US" dirty="0">
              <a:latin typeface="Calibri Light" panose="020F0302020204030204"/>
            </a:rPr>
            <a:t>Splite (train, test)</a:t>
          </a:r>
          <a:endParaRPr lang="en-US" dirty="0"/>
        </a:p>
      </dgm:t>
    </dgm:pt>
    <dgm:pt modelId="{71B81AD2-C913-42FB-A247-B98787D9A04F}" type="parTrans" cxnId="{9C32FCCD-6917-4ED9-912A-B5F02A5F74FA}">
      <dgm:prSet/>
      <dgm:spPr/>
      <dgm:t>
        <a:bodyPr/>
        <a:lstStyle/>
        <a:p>
          <a:endParaRPr lang="en-US"/>
        </a:p>
      </dgm:t>
    </dgm:pt>
    <dgm:pt modelId="{1E097577-AFA8-49DF-A7BD-077B8C1D8FB6}" type="sibTrans" cxnId="{9C32FCCD-6917-4ED9-912A-B5F02A5F74FA}">
      <dgm:prSet/>
      <dgm:spPr/>
      <dgm:t>
        <a:bodyPr/>
        <a:lstStyle/>
        <a:p>
          <a:endParaRPr lang="en-US"/>
        </a:p>
      </dgm:t>
    </dgm:pt>
    <dgm:pt modelId="{40BC8AB8-882A-42A6-9304-E48CEB8DD0CC}">
      <dgm:prSet phldrT="[Text]" phldr="0"/>
      <dgm:spPr/>
      <dgm:t>
        <a:bodyPr/>
        <a:lstStyle/>
        <a:p>
          <a:pPr rtl="0"/>
          <a:r>
            <a:rPr lang="en-US" dirty="0">
              <a:latin typeface="Calibri Light" panose="020F0302020204030204"/>
            </a:rPr>
            <a:t>Transform and Fit the Features</a:t>
          </a:r>
          <a:endParaRPr lang="en-US" dirty="0"/>
        </a:p>
      </dgm:t>
    </dgm:pt>
    <dgm:pt modelId="{7919577A-B571-44AA-BB11-7D144D95E19E}" type="parTrans" cxnId="{CC4EBF39-6BD9-4CEF-BC95-7D80FE1063AC}">
      <dgm:prSet/>
      <dgm:spPr/>
      <dgm:t>
        <a:bodyPr/>
        <a:lstStyle/>
        <a:p>
          <a:endParaRPr lang="en-US"/>
        </a:p>
      </dgm:t>
    </dgm:pt>
    <dgm:pt modelId="{4AF624C0-6204-4EB0-8BFD-8E2AC52BE5D8}" type="sibTrans" cxnId="{CC4EBF39-6BD9-4CEF-BC95-7D80FE1063AC}">
      <dgm:prSet/>
      <dgm:spPr/>
      <dgm:t>
        <a:bodyPr/>
        <a:lstStyle/>
        <a:p>
          <a:endParaRPr lang="en-US"/>
        </a:p>
      </dgm:t>
    </dgm:pt>
    <dgm:pt modelId="{E5F03D2E-08E5-414D-9D88-8EF8EF6490BC}">
      <dgm:prSet phldrT="[Text]" phldr="0"/>
      <dgm:spPr/>
      <dgm:t>
        <a:bodyPr/>
        <a:lstStyle/>
        <a:p>
          <a:pPr rtl="0"/>
          <a:r>
            <a:rPr lang="en-US" dirty="0">
              <a:latin typeface="Calibri Light" panose="020F0302020204030204"/>
            </a:rPr>
            <a:t>Train the </a:t>
          </a:r>
          <a:r>
            <a:rPr lang="en-US" dirty="0" err="1">
              <a:latin typeface="Calibri Light" panose="020F0302020204030204"/>
            </a:rPr>
            <a:t>Splited</a:t>
          </a:r>
          <a:r>
            <a:rPr lang="en-US" dirty="0">
              <a:latin typeface="Calibri Light" panose="020F0302020204030204"/>
            </a:rPr>
            <a:t> Data</a:t>
          </a:r>
          <a:endParaRPr lang="en-US" dirty="0"/>
        </a:p>
      </dgm:t>
    </dgm:pt>
    <dgm:pt modelId="{FCFF4832-771A-44A6-AAAE-5A9A7C6FFFF6}" type="parTrans" cxnId="{F2625E5A-CCF3-402C-90A4-DE6FAAE6EF47}">
      <dgm:prSet/>
      <dgm:spPr/>
      <dgm:t>
        <a:bodyPr/>
        <a:lstStyle/>
        <a:p>
          <a:endParaRPr lang="en-US"/>
        </a:p>
      </dgm:t>
    </dgm:pt>
    <dgm:pt modelId="{FCBEAA09-A2DC-4150-A615-3B76E4F8347C}" type="sibTrans" cxnId="{F2625E5A-CCF3-402C-90A4-DE6FAAE6EF47}">
      <dgm:prSet/>
      <dgm:spPr/>
      <dgm:t>
        <a:bodyPr/>
        <a:lstStyle/>
        <a:p>
          <a:endParaRPr lang="en-US"/>
        </a:p>
      </dgm:t>
    </dgm:pt>
    <dgm:pt modelId="{3B54418D-AD50-4092-AF0C-6A70FA8C6609}">
      <dgm:prSet phldrT="[Text]" phldr="0"/>
      <dgm:spPr/>
      <dgm:t>
        <a:bodyPr/>
        <a:lstStyle/>
        <a:p>
          <a:pPr rtl="0"/>
          <a:r>
            <a:rPr lang="en-US" dirty="0">
              <a:latin typeface="Calibri Light" panose="020F0302020204030204"/>
            </a:rPr>
            <a:t>Get The Score(Test Data)</a:t>
          </a:r>
          <a:endParaRPr lang="en-US" dirty="0"/>
        </a:p>
      </dgm:t>
    </dgm:pt>
    <dgm:pt modelId="{A182743E-C73C-41E6-9EEF-FEB951F6659B}" type="parTrans" cxnId="{F47B0355-234C-4A36-B73A-1E4B9ADD1C06}">
      <dgm:prSet/>
      <dgm:spPr/>
      <dgm:t>
        <a:bodyPr/>
        <a:lstStyle/>
        <a:p>
          <a:endParaRPr lang="en-US"/>
        </a:p>
      </dgm:t>
    </dgm:pt>
    <dgm:pt modelId="{884FC74B-C20A-42CB-9566-27C7E529C9A2}" type="sibTrans" cxnId="{F47B0355-234C-4A36-B73A-1E4B9ADD1C06}">
      <dgm:prSet/>
      <dgm:spPr/>
      <dgm:t>
        <a:bodyPr/>
        <a:lstStyle/>
        <a:p>
          <a:endParaRPr lang="en-US"/>
        </a:p>
      </dgm:t>
    </dgm:pt>
    <dgm:pt modelId="{74F24A7F-900D-40C1-9AC3-87C9FF21CF03}">
      <dgm:prSet phldrT="[Text]" phldr="0"/>
      <dgm:spPr/>
      <dgm:t>
        <a:bodyPr/>
        <a:lstStyle/>
        <a:p>
          <a:pPr rtl="0"/>
          <a:r>
            <a:rPr lang="en-US" dirty="0">
              <a:latin typeface="Calibri Light" panose="020F0302020204030204"/>
            </a:rPr>
            <a:t>Use (KNN,SVM,DT,LR) models for prediction</a:t>
          </a:r>
          <a:endParaRPr lang="en-US" dirty="0"/>
        </a:p>
      </dgm:t>
    </dgm:pt>
    <dgm:pt modelId="{46FAA38D-F143-49A5-A95F-774D49CE7DBC}" type="parTrans" cxnId="{68AA3686-173E-45D5-94CA-E47365854C44}">
      <dgm:prSet/>
      <dgm:spPr/>
      <dgm:t>
        <a:bodyPr/>
        <a:lstStyle/>
        <a:p>
          <a:endParaRPr lang="en-US"/>
        </a:p>
      </dgm:t>
    </dgm:pt>
    <dgm:pt modelId="{9DE32AC6-835E-41C7-9271-955653363445}" type="sibTrans" cxnId="{68AA3686-173E-45D5-94CA-E47365854C44}">
      <dgm:prSet/>
      <dgm:spPr/>
      <dgm:t>
        <a:bodyPr/>
        <a:lstStyle/>
        <a:p>
          <a:endParaRPr lang="en-US"/>
        </a:p>
      </dgm:t>
    </dgm:pt>
    <dgm:pt modelId="{CE0B5854-6D43-4D83-A822-F67EF5CD5885}">
      <dgm:prSet phldrT="[Text]" phldr="0"/>
      <dgm:spPr/>
      <dgm:t>
        <a:bodyPr/>
        <a:lstStyle/>
        <a:p>
          <a:pPr rtl="0"/>
          <a:r>
            <a:rPr lang="en-US" dirty="0" err="1">
              <a:latin typeface="Calibri Light" panose="020F0302020204030204"/>
            </a:rPr>
            <a:t>GridSearchCV</a:t>
          </a:r>
          <a:r>
            <a:rPr lang="en-US" dirty="0">
              <a:latin typeface="Calibri Light" panose="020F0302020204030204"/>
            </a:rPr>
            <a:t>(cv=10) to Find the optimal parameter</a:t>
          </a:r>
          <a:endParaRPr lang="en-US" dirty="0"/>
        </a:p>
      </dgm:t>
    </dgm:pt>
    <dgm:pt modelId="{82AB31F8-A96E-43D3-A073-1891BE70DF6E}" type="parTrans" cxnId="{E34DCCBB-B49D-4861-BA7A-75C45604A302}">
      <dgm:prSet/>
      <dgm:spPr/>
      <dgm:t>
        <a:bodyPr/>
        <a:lstStyle/>
        <a:p>
          <a:endParaRPr lang="en-US"/>
        </a:p>
      </dgm:t>
    </dgm:pt>
    <dgm:pt modelId="{9EF3D361-CF84-41E0-9F99-3174CE9105DB}" type="sibTrans" cxnId="{E34DCCBB-B49D-4861-BA7A-75C45604A302}">
      <dgm:prSet/>
      <dgm:spPr/>
      <dgm:t>
        <a:bodyPr/>
        <a:lstStyle/>
        <a:p>
          <a:endParaRPr lang="en-US"/>
        </a:p>
      </dgm:t>
    </dgm:pt>
    <dgm:pt modelId="{9768155C-8EAC-45E1-8985-4509BBF2DB0C}">
      <dgm:prSet phldrT="[Text]" phldr="0"/>
      <dgm:spPr/>
      <dgm:t>
        <a:bodyPr/>
        <a:lstStyle/>
        <a:p>
          <a:pPr rtl="0"/>
          <a:r>
            <a:rPr lang="en-US" dirty="0">
              <a:latin typeface="Calibri Light" panose="020F0302020204030204"/>
            </a:rPr>
            <a:t>Print the Confusion Matrix</a:t>
          </a:r>
          <a:endParaRPr lang="en-US" dirty="0"/>
        </a:p>
      </dgm:t>
    </dgm:pt>
    <dgm:pt modelId="{6017388C-EFBC-49D8-96FF-E6E1C94589E7}" type="parTrans" cxnId="{F3C84B0F-13E4-455D-9775-9664366E24AD}">
      <dgm:prSet/>
      <dgm:spPr/>
      <dgm:t>
        <a:bodyPr/>
        <a:lstStyle/>
        <a:p>
          <a:endParaRPr lang="en-US"/>
        </a:p>
      </dgm:t>
    </dgm:pt>
    <dgm:pt modelId="{1FF4ED41-3C28-4A68-9E4A-AD4947535721}" type="sibTrans" cxnId="{F3C84B0F-13E4-455D-9775-9664366E24AD}">
      <dgm:prSet/>
      <dgm:spPr/>
      <dgm:t>
        <a:bodyPr/>
        <a:lstStyle/>
        <a:p>
          <a:endParaRPr lang="en-US"/>
        </a:p>
      </dgm:t>
    </dgm:pt>
    <dgm:pt modelId="{12751DDC-9083-43A6-8536-9DFC83A431EF}">
      <dgm:prSet phldrT="[Text]" phldr="0"/>
      <dgm:spPr/>
      <dgm:t>
        <a:bodyPr/>
        <a:lstStyle/>
        <a:p>
          <a:pPr rtl="0"/>
          <a:r>
            <a:rPr lang="en-US" dirty="0">
              <a:latin typeface="Calibri Light" panose="020F0302020204030204"/>
            </a:rPr>
            <a:t>Compare the Models for best performance</a:t>
          </a:r>
          <a:endParaRPr lang="en-US" dirty="0"/>
        </a:p>
      </dgm:t>
    </dgm:pt>
    <dgm:pt modelId="{9DE1E8EA-F1FF-4227-AB27-A633D42D0CD4}" type="parTrans" cxnId="{36267E92-892C-4BE4-9A0C-149018C66C08}">
      <dgm:prSet/>
      <dgm:spPr/>
      <dgm:t>
        <a:bodyPr/>
        <a:lstStyle/>
        <a:p>
          <a:endParaRPr lang="en-US"/>
        </a:p>
      </dgm:t>
    </dgm:pt>
    <dgm:pt modelId="{5AFD73CB-AB25-4E97-AC32-693A32B14C58}" type="sibTrans" cxnId="{36267E92-892C-4BE4-9A0C-149018C66C08}">
      <dgm:prSet/>
      <dgm:spPr/>
      <dgm:t>
        <a:bodyPr/>
        <a:lstStyle/>
        <a:p>
          <a:endParaRPr lang="en-US"/>
        </a:p>
      </dgm:t>
    </dgm:pt>
    <dgm:pt modelId="{29765466-3E69-428F-804A-BDF9CE7D0A2B}" type="pres">
      <dgm:prSet presAssocID="{506910B4-AD07-44A4-BF8C-F49D67CB3F2C}" presName="Name0" presStyleCnt="0">
        <dgm:presLayoutVars>
          <dgm:dir/>
          <dgm:resizeHandles/>
        </dgm:presLayoutVars>
      </dgm:prSet>
      <dgm:spPr/>
    </dgm:pt>
    <dgm:pt modelId="{A3E4B2D6-E067-4060-B783-AB008151A3BD}" type="pres">
      <dgm:prSet presAssocID="{385DA19C-9E5E-464B-BA67-0B4CE4DB9AED}" presName="compNode" presStyleCnt="0"/>
      <dgm:spPr/>
    </dgm:pt>
    <dgm:pt modelId="{4250ECE9-FB49-49AB-9B35-EABF1B5339A0}" type="pres">
      <dgm:prSet presAssocID="{385DA19C-9E5E-464B-BA67-0B4CE4DB9AED}" presName="dummyConnPt" presStyleCnt="0"/>
      <dgm:spPr/>
    </dgm:pt>
    <dgm:pt modelId="{83C5B88A-F1E8-4D01-9481-33500B2BD97D}" type="pres">
      <dgm:prSet presAssocID="{385DA19C-9E5E-464B-BA67-0B4CE4DB9AED}" presName="node" presStyleLbl="node1" presStyleIdx="0" presStyleCnt="8">
        <dgm:presLayoutVars>
          <dgm:bulletEnabled val="1"/>
        </dgm:presLayoutVars>
      </dgm:prSet>
      <dgm:spPr/>
    </dgm:pt>
    <dgm:pt modelId="{D3F87484-A8A1-46F4-A556-2DBEB8022508}" type="pres">
      <dgm:prSet presAssocID="{1E097577-AFA8-49DF-A7BD-077B8C1D8FB6}" presName="sibTrans" presStyleLbl="bgSibTrans2D1" presStyleIdx="0" presStyleCnt="7"/>
      <dgm:spPr/>
    </dgm:pt>
    <dgm:pt modelId="{EE3BEB01-3CAD-4316-911F-095187D05FD1}" type="pres">
      <dgm:prSet presAssocID="{40BC8AB8-882A-42A6-9304-E48CEB8DD0CC}" presName="compNode" presStyleCnt="0"/>
      <dgm:spPr/>
    </dgm:pt>
    <dgm:pt modelId="{78481CD7-A281-4C49-9EB9-F0BC9C08D1B2}" type="pres">
      <dgm:prSet presAssocID="{40BC8AB8-882A-42A6-9304-E48CEB8DD0CC}" presName="dummyConnPt" presStyleCnt="0"/>
      <dgm:spPr/>
    </dgm:pt>
    <dgm:pt modelId="{658D3127-CC9C-4305-9C87-CDFDDE34F748}" type="pres">
      <dgm:prSet presAssocID="{40BC8AB8-882A-42A6-9304-E48CEB8DD0CC}" presName="node" presStyleLbl="node1" presStyleIdx="1" presStyleCnt="8">
        <dgm:presLayoutVars>
          <dgm:bulletEnabled val="1"/>
        </dgm:presLayoutVars>
      </dgm:prSet>
      <dgm:spPr/>
    </dgm:pt>
    <dgm:pt modelId="{2713BD84-2DE5-4926-A4DD-2A4EEC93A32F}" type="pres">
      <dgm:prSet presAssocID="{4AF624C0-6204-4EB0-8BFD-8E2AC52BE5D8}" presName="sibTrans" presStyleLbl="bgSibTrans2D1" presStyleIdx="1" presStyleCnt="7"/>
      <dgm:spPr/>
    </dgm:pt>
    <dgm:pt modelId="{28CC7DF1-9CAA-479F-A9D2-60404B35572F}" type="pres">
      <dgm:prSet presAssocID="{E5F03D2E-08E5-414D-9D88-8EF8EF6490BC}" presName="compNode" presStyleCnt="0"/>
      <dgm:spPr/>
    </dgm:pt>
    <dgm:pt modelId="{78220EEA-90DD-4C54-8722-AAD47D5539AE}" type="pres">
      <dgm:prSet presAssocID="{E5F03D2E-08E5-414D-9D88-8EF8EF6490BC}" presName="dummyConnPt" presStyleCnt="0"/>
      <dgm:spPr/>
    </dgm:pt>
    <dgm:pt modelId="{9256AC0A-705F-4B15-998E-29E73CADD648}" type="pres">
      <dgm:prSet presAssocID="{E5F03D2E-08E5-414D-9D88-8EF8EF6490BC}" presName="node" presStyleLbl="node1" presStyleIdx="2" presStyleCnt="8">
        <dgm:presLayoutVars>
          <dgm:bulletEnabled val="1"/>
        </dgm:presLayoutVars>
      </dgm:prSet>
      <dgm:spPr/>
    </dgm:pt>
    <dgm:pt modelId="{C69AC5AA-1271-4D24-976E-A2C892072661}" type="pres">
      <dgm:prSet presAssocID="{FCBEAA09-A2DC-4150-A615-3B76E4F8347C}" presName="sibTrans" presStyleLbl="bgSibTrans2D1" presStyleIdx="2" presStyleCnt="7"/>
      <dgm:spPr/>
    </dgm:pt>
    <dgm:pt modelId="{1E6EEB16-5EAF-4006-9931-BBE99FA15863}" type="pres">
      <dgm:prSet presAssocID="{3B54418D-AD50-4092-AF0C-6A70FA8C6609}" presName="compNode" presStyleCnt="0"/>
      <dgm:spPr/>
    </dgm:pt>
    <dgm:pt modelId="{30C2CB0E-5087-46CE-BDF0-C17F2CFF561B}" type="pres">
      <dgm:prSet presAssocID="{3B54418D-AD50-4092-AF0C-6A70FA8C6609}" presName="dummyConnPt" presStyleCnt="0"/>
      <dgm:spPr/>
    </dgm:pt>
    <dgm:pt modelId="{5FD0660C-C99B-4280-99EB-C87776E3C398}" type="pres">
      <dgm:prSet presAssocID="{3B54418D-AD50-4092-AF0C-6A70FA8C6609}" presName="node" presStyleLbl="node1" presStyleIdx="3" presStyleCnt="8">
        <dgm:presLayoutVars>
          <dgm:bulletEnabled val="1"/>
        </dgm:presLayoutVars>
      </dgm:prSet>
      <dgm:spPr/>
    </dgm:pt>
    <dgm:pt modelId="{99FD8820-3C36-4D29-93E9-C9CF0365FD97}" type="pres">
      <dgm:prSet presAssocID="{884FC74B-C20A-42CB-9566-27C7E529C9A2}" presName="sibTrans" presStyleLbl="bgSibTrans2D1" presStyleIdx="3" presStyleCnt="7"/>
      <dgm:spPr/>
    </dgm:pt>
    <dgm:pt modelId="{8E45B1B1-7A27-40DE-A62D-088DED54285B}" type="pres">
      <dgm:prSet presAssocID="{74F24A7F-900D-40C1-9AC3-87C9FF21CF03}" presName="compNode" presStyleCnt="0"/>
      <dgm:spPr/>
    </dgm:pt>
    <dgm:pt modelId="{37280545-9283-4DE7-964C-6C4DD70FCC67}" type="pres">
      <dgm:prSet presAssocID="{74F24A7F-900D-40C1-9AC3-87C9FF21CF03}" presName="dummyConnPt" presStyleCnt="0"/>
      <dgm:spPr/>
    </dgm:pt>
    <dgm:pt modelId="{757ACC09-7008-4AF3-904A-D4BA37AD60E0}" type="pres">
      <dgm:prSet presAssocID="{74F24A7F-900D-40C1-9AC3-87C9FF21CF03}" presName="node" presStyleLbl="node1" presStyleIdx="4" presStyleCnt="8">
        <dgm:presLayoutVars>
          <dgm:bulletEnabled val="1"/>
        </dgm:presLayoutVars>
      </dgm:prSet>
      <dgm:spPr/>
    </dgm:pt>
    <dgm:pt modelId="{84D22881-8538-4CFC-B937-E864299F40A2}" type="pres">
      <dgm:prSet presAssocID="{9DE32AC6-835E-41C7-9271-955653363445}" presName="sibTrans" presStyleLbl="bgSibTrans2D1" presStyleIdx="4" presStyleCnt="7"/>
      <dgm:spPr/>
    </dgm:pt>
    <dgm:pt modelId="{41AF902A-00C9-49DD-A2FF-12B5084E5FDD}" type="pres">
      <dgm:prSet presAssocID="{CE0B5854-6D43-4D83-A822-F67EF5CD5885}" presName="compNode" presStyleCnt="0"/>
      <dgm:spPr/>
    </dgm:pt>
    <dgm:pt modelId="{3ABEA259-ADA6-44EA-AA38-99ACD5256BD3}" type="pres">
      <dgm:prSet presAssocID="{CE0B5854-6D43-4D83-A822-F67EF5CD5885}" presName="dummyConnPt" presStyleCnt="0"/>
      <dgm:spPr/>
    </dgm:pt>
    <dgm:pt modelId="{B9377CAB-D667-47D4-8EFE-35659BD35B5F}" type="pres">
      <dgm:prSet presAssocID="{CE0B5854-6D43-4D83-A822-F67EF5CD5885}" presName="node" presStyleLbl="node1" presStyleIdx="5" presStyleCnt="8">
        <dgm:presLayoutVars>
          <dgm:bulletEnabled val="1"/>
        </dgm:presLayoutVars>
      </dgm:prSet>
      <dgm:spPr/>
    </dgm:pt>
    <dgm:pt modelId="{7938AC46-315E-4FAF-A7A8-60E453855483}" type="pres">
      <dgm:prSet presAssocID="{9EF3D361-CF84-41E0-9F99-3174CE9105DB}" presName="sibTrans" presStyleLbl="bgSibTrans2D1" presStyleIdx="5" presStyleCnt="7"/>
      <dgm:spPr/>
    </dgm:pt>
    <dgm:pt modelId="{E6B9CF21-DBB1-406A-8FA1-4CAD00AFC9B9}" type="pres">
      <dgm:prSet presAssocID="{9768155C-8EAC-45E1-8985-4509BBF2DB0C}" presName="compNode" presStyleCnt="0"/>
      <dgm:spPr/>
    </dgm:pt>
    <dgm:pt modelId="{E78DE4D5-89B7-44CB-8F23-A9B4F80A5BC4}" type="pres">
      <dgm:prSet presAssocID="{9768155C-8EAC-45E1-8985-4509BBF2DB0C}" presName="dummyConnPt" presStyleCnt="0"/>
      <dgm:spPr/>
    </dgm:pt>
    <dgm:pt modelId="{0E293EF4-DD79-4B60-9D8C-D83F48C351C0}" type="pres">
      <dgm:prSet presAssocID="{9768155C-8EAC-45E1-8985-4509BBF2DB0C}" presName="node" presStyleLbl="node1" presStyleIdx="6" presStyleCnt="8">
        <dgm:presLayoutVars>
          <dgm:bulletEnabled val="1"/>
        </dgm:presLayoutVars>
      </dgm:prSet>
      <dgm:spPr/>
    </dgm:pt>
    <dgm:pt modelId="{E657A4F7-DD2A-4955-85BE-3C86BABEC752}" type="pres">
      <dgm:prSet presAssocID="{1FF4ED41-3C28-4A68-9E4A-AD4947535721}" presName="sibTrans" presStyleLbl="bgSibTrans2D1" presStyleIdx="6" presStyleCnt="7"/>
      <dgm:spPr/>
    </dgm:pt>
    <dgm:pt modelId="{FBB2BBB6-DF0D-4470-9B5B-35EE340E8A4A}" type="pres">
      <dgm:prSet presAssocID="{12751DDC-9083-43A6-8536-9DFC83A431EF}" presName="compNode" presStyleCnt="0"/>
      <dgm:spPr/>
    </dgm:pt>
    <dgm:pt modelId="{2FEE087C-1822-4F01-AA5A-508A474A3A81}" type="pres">
      <dgm:prSet presAssocID="{12751DDC-9083-43A6-8536-9DFC83A431EF}" presName="dummyConnPt" presStyleCnt="0"/>
      <dgm:spPr/>
    </dgm:pt>
    <dgm:pt modelId="{2330B2CA-E6F5-4E22-85E7-895BC7439E3C}" type="pres">
      <dgm:prSet presAssocID="{12751DDC-9083-43A6-8536-9DFC83A431EF}" presName="node" presStyleLbl="node1" presStyleIdx="7" presStyleCnt="8">
        <dgm:presLayoutVars>
          <dgm:bulletEnabled val="1"/>
        </dgm:presLayoutVars>
      </dgm:prSet>
      <dgm:spPr/>
    </dgm:pt>
  </dgm:ptLst>
  <dgm:cxnLst>
    <dgm:cxn modelId="{21C01B09-0D57-41B4-A99F-F7546AD995B7}" type="presOf" srcId="{4AF624C0-6204-4EB0-8BFD-8E2AC52BE5D8}" destId="{2713BD84-2DE5-4926-A4DD-2A4EEC93A32F}" srcOrd="0" destOrd="0" presId="urn:microsoft.com/office/officeart/2005/8/layout/bProcess4"/>
    <dgm:cxn modelId="{F3C84B0F-13E4-455D-9775-9664366E24AD}" srcId="{506910B4-AD07-44A4-BF8C-F49D67CB3F2C}" destId="{9768155C-8EAC-45E1-8985-4509BBF2DB0C}" srcOrd="6" destOrd="0" parTransId="{6017388C-EFBC-49D8-96FF-E6E1C94589E7}" sibTransId="{1FF4ED41-3C28-4A68-9E4A-AD4947535721}"/>
    <dgm:cxn modelId="{1E6AA921-B08B-43B0-980E-15FD7786D10A}" type="presOf" srcId="{FCBEAA09-A2DC-4150-A615-3B76E4F8347C}" destId="{C69AC5AA-1271-4D24-976E-A2C892072661}" srcOrd="0" destOrd="0" presId="urn:microsoft.com/office/officeart/2005/8/layout/bProcess4"/>
    <dgm:cxn modelId="{B3499223-88BF-4708-AAD3-389722DC27D4}" type="presOf" srcId="{74F24A7F-900D-40C1-9AC3-87C9FF21CF03}" destId="{757ACC09-7008-4AF3-904A-D4BA37AD60E0}" srcOrd="0" destOrd="0" presId="urn:microsoft.com/office/officeart/2005/8/layout/bProcess4"/>
    <dgm:cxn modelId="{3DC2C534-7B11-4AB9-B978-AD721C635E36}" type="presOf" srcId="{9EF3D361-CF84-41E0-9F99-3174CE9105DB}" destId="{7938AC46-315E-4FAF-A7A8-60E453855483}" srcOrd="0" destOrd="0" presId="urn:microsoft.com/office/officeart/2005/8/layout/bProcess4"/>
    <dgm:cxn modelId="{CC4EBF39-6BD9-4CEF-BC95-7D80FE1063AC}" srcId="{506910B4-AD07-44A4-BF8C-F49D67CB3F2C}" destId="{40BC8AB8-882A-42A6-9304-E48CEB8DD0CC}" srcOrd="1" destOrd="0" parTransId="{7919577A-B571-44AA-BB11-7D144D95E19E}" sibTransId="{4AF624C0-6204-4EB0-8BFD-8E2AC52BE5D8}"/>
    <dgm:cxn modelId="{2D8D8B3A-AC70-4736-A1C2-7A4A9F9C4E9D}" type="presOf" srcId="{3B54418D-AD50-4092-AF0C-6A70FA8C6609}" destId="{5FD0660C-C99B-4280-99EB-C87776E3C398}" srcOrd="0" destOrd="0" presId="urn:microsoft.com/office/officeart/2005/8/layout/bProcess4"/>
    <dgm:cxn modelId="{B509BC45-14DF-4D6B-A2F9-9BBE25F45CA1}" type="presOf" srcId="{9DE32AC6-835E-41C7-9271-955653363445}" destId="{84D22881-8538-4CFC-B937-E864299F40A2}" srcOrd="0" destOrd="0" presId="urn:microsoft.com/office/officeart/2005/8/layout/bProcess4"/>
    <dgm:cxn modelId="{CC081349-BBA0-47D9-9D55-C111FAFF0F63}" type="presOf" srcId="{E5F03D2E-08E5-414D-9D88-8EF8EF6490BC}" destId="{9256AC0A-705F-4B15-998E-29E73CADD648}" srcOrd="0" destOrd="0" presId="urn:microsoft.com/office/officeart/2005/8/layout/bProcess4"/>
    <dgm:cxn modelId="{2BDE0C70-6389-41B9-8510-6DBC6C4C4B0F}" type="presOf" srcId="{CE0B5854-6D43-4D83-A822-F67EF5CD5885}" destId="{B9377CAB-D667-47D4-8EFE-35659BD35B5F}" srcOrd="0" destOrd="0" presId="urn:microsoft.com/office/officeart/2005/8/layout/bProcess4"/>
    <dgm:cxn modelId="{989FBC52-E2DF-444B-92E2-CA09CAB57AFA}" type="presOf" srcId="{884FC74B-C20A-42CB-9566-27C7E529C9A2}" destId="{99FD8820-3C36-4D29-93E9-C9CF0365FD97}" srcOrd="0" destOrd="0" presId="urn:microsoft.com/office/officeart/2005/8/layout/bProcess4"/>
    <dgm:cxn modelId="{F47B0355-234C-4A36-B73A-1E4B9ADD1C06}" srcId="{506910B4-AD07-44A4-BF8C-F49D67CB3F2C}" destId="{3B54418D-AD50-4092-AF0C-6A70FA8C6609}" srcOrd="3" destOrd="0" parTransId="{A182743E-C73C-41E6-9EEF-FEB951F6659B}" sibTransId="{884FC74B-C20A-42CB-9566-27C7E529C9A2}"/>
    <dgm:cxn modelId="{E38BB855-35DD-40D9-83F7-BEA11E30AEE4}" type="presOf" srcId="{506910B4-AD07-44A4-BF8C-F49D67CB3F2C}" destId="{29765466-3E69-428F-804A-BDF9CE7D0A2B}" srcOrd="0" destOrd="0" presId="urn:microsoft.com/office/officeart/2005/8/layout/bProcess4"/>
    <dgm:cxn modelId="{EFE77877-B898-4ED8-AF7A-35B9EC7DD5F6}" type="presOf" srcId="{385DA19C-9E5E-464B-BA67-0B4CE4DB9AED}" destId="{83C5B88A-F1E8-4D01-9481-33500B2BD97D}" srcOrd="0" destOrd="0" presId="urn:microsoft.com/office/officeart/2005/8/layout/bProcess4"/>
    <dgm:cxn modelId="{F2625E5A-CCF3-402C-90A4-DE6FAAE6EF47}" srcId="{506910B4-AD07-44A4-BF8C-F49D67CB3F2C}" destId="{E5F03D2E-08E5-414D-9D88-8EF8EF6490BC}" srcOrd="2" destOrd="0" parTransId="{FCFF4832-771A-44A6-AAAE-5A9A7C6FFFF6}" sibTransId="{FCBEAA09-A2DC-4150-A615-3B76E4F8347C}"/>
    <dgm:cxn modelId="{68AA3686-173E-45D5-94CA-E47365854C44}" srcId="{506910B4-AD07-44A4-BF8C-F49D67CB3F2C}" destId="{74F24A7F-900D-40C1-9AC3-87C9FF21CF03}" srcOrd="4" destOrd="0" parTransId="{46FAA38D-F143-49A5-A95F-774D49CE7DBC}" sibTransId="{9DE32AC6-835E-41C7-9271-955653363445}"/>
    <dgm:cxn modelId="{56725C89-0D51-4F46-964E-A4D799C32E43}" type="presOf" srcId="{1FF4ED41-3C28-4A68-9E4A-AD4947535721}" destId="{E657A4F7-DD2A-4955-85BE-3C86BABEC752}" srcOrd="0" destOrd="0" presId="urn:microsoft.com/office/officeart/2005/8/layout/bProcess4"/>
    <dgm:cxn modelId="{36267E92-892C-4BE4-9A0C-149018C66C08}" srcId="{506910B4-AD07-44A4-BF8C-F49D67CB3F2C}" destId="{12751DDC-9083-43A6-8536-9DFC83A431EF}" srcOrd="7" destOrd="0" parTransId="{9DE1E8EA-F1FF-4227-AB27-A633D42D0CD4}" sibTransId="{5AFD73CB-AB25-4E97-AC32-693A32B14C58}"/>
    <dgm:cxn modelId="{9C92BDB7-9106-4664-8A51-B90130A849DB}" type="presOf" srcId="{1E097577-AFA8-49DF-A7BD-077B8C1D8FB6}" destId="{D3F87484-A8A1-46F4-A556-2DBEB8022508}" srcOrd="0" destOrd="0" presId="urn:microsoft.com/office/officeart/2005/8/layout/bProcess4"/>
    <dgm:cxn modelId="{E34DCCBB-B49D-4861-BA7A-75C45604A302}" srcId="{506910B4-AD07-44A4-BF8C-F49D67CB3F2C}" destId="{CE0B5854-6D43-4D83-A822-F67EF5CD5885}" srcOrd="5" destOrd="0" parTransId="{82AB31F8-A96E-43D3-A073-1891BE70DF6E}" sibTransId="{9EF3D361-CF84-41E0-9F99-3174CE9105DB}"/>
    <dgm:cxn modelId="{9C32FCCD-6917-4ED9-912A-B5F02A5F74FA}" srcId="{506910B4-AD07-44A4-BF8C-F49D67CB3F2C}" destId="{385DA19C-9E5E-464B-BA67-0B4CE4DB9AED}" srcOrd="0" destOrd="0" parTransId="{71B81AD2-C913-42FB-A247-B98787D9A04F}" sibTransId="{1E097577-AFA8-49DF-A7BD-077B8C1D8FB6}"/>
    <dgm:cxn modelId="{7DABD9D8-8C76-42F4-B253-34ED962E0B62}" type="presOf" srcId="{9768155C-8EAC-45E1-8985-4509BBF2DB0C}" destId="{0E293EF4-DD79-4B60-9D8C-D83F48C351C0}" srcOrd="0" destOrd="0" presId="urn:microsoft.com/office/officeart/2005/8/layout/bProcess4"/>
    <dgm:cxn modelId="{425424EF-DF95-4707-9FC1-816EBE754D08}" type="presOf" srcId="{40BC8AB8-882A-42A6-9304-E48CEB8DD0CC}" destId="{658D3127-CC9C-4305-9C87-CDFDDE34F748}" srcOrd="0" destOrd="0" presId="urn:microsoft.com/office/officeart/2005/8/layout/bProcess4"/>
    <dgm:cxn modelId="{769353F7-357B-4ECE-AED4-68FDA5F5ECEC}" type="presOf" srcId="{12751DDC-9083-43A6-8536-9DFC83A431EF}" destId="{2330B2CA-E6F5-4E22-85E7-895BC7439E3C}" srcOrd="0" destOrd="0" presId="urn:microsoft.com/office/officeart/2005/8/layout/bProcess4"/>
    <dgm:cxn modelId="{ABF02639-71E4-4BD4-B016-17B504F0D887}" type="presParOf" srcId="{29765466-3E69-428F-804A-BDF9CE7D0A2B}" destId="{A3E4B2D6-E067-4060-B783-AB008151A3BD}" srcOrd="0" destOrd="0" presId="urn:microsoft.com/office/officeart/2005/8/layout/bProcess4"/>
    <dgm:cxn modelId="{EE49FCE4-0F95-41D4-84A0-96E133B3306C}" type="presParOf" srcId="{A3E4B2D6-E067-4060-B783-AB008151A3BD}" destId="{4250ECE9-FB49-49AB-9B35-EABF1B5339A0}" srcOrd="0" destOrd="0" presId="urn:microsoft.com/office/officeart/2005/8/layout/bProcess4"/>
    <dgm:cxn modelId="{2754E021-F432-4ED4-99DD-A152D9CB2DA6}" type="presParOf" srcId="{A3E4B2D6-E067-4060-B783-AB008151A3BD}" destId="{83C5B88A-F1E8-4D01-9481-33500B2BD97D}" srcOrd="1" destOrd="0" presId="urn:microsoft.com/office/officeart/2005/8/layout/bProcess4"/>
    <dgm:cxn modelId="{F4229382-3E27-429A-AF6E-8BE41AC90A8D}" type="presParOf" srcId="{29765466-3E69-428F-804A-BDF9CE7D0A2B}" destId="{D3F87484-A8A1-46F4-A556-2DBEB8022508}" srcOrd="1" destOrd="0" presId="urn:microsoft.com/office/officeart/2005/8/layout/bProcess4"/>
    <dgm:cxn modelId="{A0B353A1-B1F3-4E34-B30A-53F049C6BD5A}" type="presParOf" srcId="{29765466-3E69-428F-804A-BDF9CE7D0A2B}" destId="{EE3BEB01-3CAD-4316-911F-095187D05FD1}" srcOrd="2" destOrd="0" presId="urn:microsoft.com/office/officeart/2005/8/layout/bProcess4"/>
    <dgm:cxn modelId="{307893A8-3F48-44F8-8207-6825D4CEB677}" type="presParOf" srcId="{EE3BEB01-3CAD-4316-911F-095187D05FD1}" destId="{78481CD7-A281-4C49-9EB9-F0BC9C08D1B2}" srcOrd="0" destOrd="0" presId="urn:microsoft.com/office/officeart/2005/8/layout/bProcess4"/>
    <dgm:cxn modelId="{754C2BA4-2566-4F3C-8782-141B82A7ADEB}" type="presParOf" srcId="{EE3BEB01-3CAD-4316-911F-095187D05FD1}" destId="{658D3127-CC9C-4305-9C87-CDFDDE34F748}" srcOrd="1" destOrd="0" presId="urn:microsoft.com/office/officeart/2005/8/layout/bProcess4"/>
    <dgm:cxn modelId="{92E36303-DA06-416C-B7B4-E59FB264926D}" type="presParOf" srcId="{29765466-3E69-428F-804A-BDF9CE7D0A2B}" destId="{2713BD84-2DE5-4926-A4DD-2A4EEC93A32F}" srcOrd="3" destOrd="0" presId="urn:microsoft.com/office/officeart/2005/8/layout/bProcess4"/>
    <dgm:cxn modelId="{584E5472-867D-4358-AD71-8378D52E65CA}" type="presParOf" srcId="{29765466-3E69-428F-804A-BDF9CE7D0A2B}" destId="{28CC7DF1-9CAA-479F-A9D2-60404B35572F}" srcOrd="4" destOrd="0" presId="urn:microsoft.com/office/officeart/2005/8/layout/bProcess4"/>
    <dgm:cxn modelId="{4C834595-9643-4462-9279-DED203F4DBA1}" type="presParOf" srcId="{28CC7DF1-9CAA-479F-A9D2-60404B35572F}" destId="{78220EEA-90DD-4C54-8722-AAD47D5539AE}" srcOrd="0" destOrd="0" presId="urn:microsoft.com/office/officeart/2005/8/layout/bProcess4"/>
    <dgm:cxn modelId="{BA858D35-702A-47BF-88A5-EFBACA533217}" type="presParOf" srcId="{28CC7DF1-9CAA-479F-A9D2-60404B35572F}" destId="{9256AC0A-705F-4B15-998E-29E73CADD648}" srcOrd="1" destOrd="0" presId="urn:microsoft.com/office/officeart/2005/8/layout/bProcess4"/>
    <dgm:cxn modelId="{124CCA44-E618-4A41-962A-D5DE8C809040}" type="presParOf" srcId="{29765466-3E69-428F-804A-BDF9CE7D0A2B}" destId="{C69AC5AA-1271-4D24-976E-A2C892072661}" srcOrd="5" destOrd="0" presId="urn:microsoft.com/office/officeart/2005/8/layout/bProcess4"/>
    <dgm:cxn modelId="{CD207965-2D9D-4D6A-B0E3-1A7F77F4BA3C}" type="presParOf" srcId="{29765466-3E69-428F-804A-BDF9CE7D0A2B}" destId="{1E6EEB16-5EAF-4006-9931-BBE99FA15863}" srcOrd="6" destOrd="0" presId="urn:microsoft.com/office/officeart/2005/8/layout/bProcess4"/>
    <dgm:cxn modelId="{148D71F7-CCC4-43B6-91ED-2133320B5230}" type="presParOf" srcId="{1E6EEB16-5EAF-4006-9931-BBE99FA15863}" destId="{30C2CB0E-5087-46CE-BDF0-C17F2CFF561B}" srcOrd="0" destOrd="0" presId="urn:microsoft.com/office/officeart/2005/8/layout/bProcess4"/>
    <dgm:cxn modelId="{C3ADE188-4204-4805-BB42-68C1B17DC464}" type="presParOf" srcId="{1E6EEB16-5EAF-4006-9931-BBE99FA15863}" destId="{5FD0660C-C99B-4280-99EB-C87776E3C398}" srcOrd="1" destOrd="0" presId="urn:microsoft.com/office/officeart/2005/8/layout/bProcess4"/>
    <dgm:cxn modelId="{80D7355A-A12B-45C2-B2C1-7F20842E3AB1}" type="presParOf" srcId="{29765466-3E69-428F-804A-BDF9CE7D0A2B}" destId="{99FD8820-3C36-4D29-93E9-C9CF0365FD97}" srcOrd="7" destOrd="0" presId="urn:microsoft.com/office/officeart/2005/8/layout/bProcess4"/>
    <dgm:cxn modelId="{9A884C1D-420A-4B99-AD10-D717187A616A}" type="presParOf" srcId="{29765466-3E69-428F-804A-BDF9CE7D0A2B}" destId="{8E45B1B1-7A27-40DE-A62D-088DED54285B}" srcOrd="8" destOrd="0" presId="urn:microsoft.com/office/officeart/2005/8/layout/bProcess4"/>
    <dgm:cxn modelId="{725291E0-E4DC-436E-8DE8-F028B359726A}" type="presParOf" srcId="{8E45B1B1-7A27-40DE-A62D-088DED54285B}" destId="{37280545-9283-4DE7-964C-6C4DD70FCC67}" srcOrd="0" destOrd="0" presId="urn:microsoft.com/office/officeart/2005/8/layout/bProcess4"/>
    <dgm:cxn modelId="{6C108E2D-A681-48EC-9BAA-E094F27D5A8A}" type="presParOf" srcId="{8E45B1B1-7A27-40DE-A62D-088DED54285B}" destId="{757ACC09-7008-4AF3-904A-D4BA37AD60E0}" srcOrd="1" destOrd="0" presId="urn:microsoft.com/office/officeart/2005/8/layout/bProcess4"/>
    <dgm:cxn modelId="{3F7802D7-BC11-4B70-B4F2-84E4A589889D}" type="presParOf" srcId="{29765466-3E69-428F-804A-BDF9CE7D0A2B}" destId="{84D22881-8538-4CFC-B937-E864299F40A2}" srcOrd="9" destOrd="0" presId="urn:microsoft.com/office/officeart/2005/8/layout/bProcess4"/>
    <dgm:cxn modelId="{7EC7C1E2-7C5C-47D1-83B3-4704746DCD13}" type="presParOf" srcId="{29765466-3E69-428F-804A-BDF9CE7D0A2B}" destId="{41AF902A-00C9-49DD-A2FF-12B5084E5FDD}" srcOrd="10" destOrd="0" presId="urn:microsoft.com/office/officeart/2005/8/layout/bProcess4"/>
    <dgm:cxn modelId="{76642ECB-4922-4C78-A9C0-D746FD579A92}" type="presParOf" srcId="{41AF902A-00C9-49DD-A2FF-12B5084E5FDD}" destId="{3ABEA259-ADA6-44EA-AA38-99ACD5256BD3}" srcOrd="0" destOrd="0" presId="urn:microsoft.com/office/officeart/2005/8/layout/bProcess4"/>
    <dgm:cxn modelId="{36242CE7-B0EE-4E66-97C1-D737DD5B93DC}" type="presParOf" srcId="{41AF902A-00C9-49DD-A2FF-12B5084E5FDD}" destId="{B9377CAB-D667-47D4-8EFE-35659BD35B5F}" srcOrd="1" destOrd="0" presId="urn:microsoft.com/office/officeart/2005/8/layout/bProcess4"/>
    <dgm:cxn modelId="{BDE0B046-B232-4D28-A8E3-C0C08D71D0CB}" type="presParOf" srcId="{29765466-3E69-428F-804A-BDF9CE7D0A2B}" destId="{7938AC46-315E-4FAF-A7A8-60E453855483}" srcOrd="11" destOrd="0" presId="urn:microsoft.com/office/officeart/2005/8/layout/bProcess4"/>
    <dgm:cxn modelId="{55C3DDC2-7D2B-4D97-84B9-579C7157CBFE}" type="presParOf" srcId="{29765466-3E69-428F-804A-BDF9CE7D0A2B}" destId="{E6B9CF21-DBB1-406A-8FA1-4CAD00AFC9B9}" srcOrd="12" destOrd="0" presId="urn:microsoft.com/office/officeart/2005/8/layout/bProcess4"/>
    <dgm:cxn modelId="{AAEED320-DF99-42A2-B3CD-30781CC10706}" type="presParOf" srcId="{E6B9CF21-DBB1-406A-8FA1-4CAD00AFC9B9}" destId="{E78DE4D5-89B7-44CB-8F23-A9B4F80A5BC4}" srcOrd="0" destOrd="0" presId="urn:microsoft.com/office/officeart/2005/8/layout/bProcess4"/>
    <dgm:cxn modelId="{3BC34F7C-1AD1-4663-AE38-49DFACE24D7D}" type="presParOf" srcId="{E6B9CF21-DBB1-406A-8FA1-4CAD00AFC9B9}" destId="{0E293EF4-DD79-4B60-9D8C-D83F48C351C0}" srcOrd="1" destOrd="0" presId="urn:microsoft.com/office/officeart/2005/8/layout/bProcess4"/>
    <dgm:cxn modelId="{EE65ED44-66E2-4A25-BBE2-471E8F06F7E3}" type="presParOf" srcId="{29765466-3E69-428F-804A-BDF9CE7D0A2B}" destId="{E657A4F7-DD2A-4955-85BE-3C86BABEC752}" srcOrd="13" destOrd="0" presId="urn:microsoft.com/office/officeart/2005/8/layout/bProcess4"/>
    <dgm:cxn modelId="{C75B4781-9A7B-4071-A77C-8C7CBF8D24C8}" type="presParOf" srcId="{29765466-3E69-428F-804A-BDF9CE7D0A2B}" destId="{FBB2BBB6-DF0D-4470-9B5B-35EE340E8A4A}" srcOrd="14" destOrd="0" presId="urn:microsoft.com/office/officeart/2005/8/layout/bProcess4"/>
    <dgm:cxn modelId="{6F32A32A-DEF1-4112-8E43-07B423AE7B64}" type="presParOf" srcId="{FBB2BBB6-DF0D-4470-9B5B-35EE340E8A4A}" destId="{2FEE087C-1822-4F01-AA5A-508A474A3A81}" srcOrd="0" destOrd="0" presId="urn:microsoft.com/office/officeart/2005/8/layout/bProcess4"/>
    <dgm:cxn modelId="{F59C91CD-E599-4E16-A660-B2037EA222E1}" type="presParOf" srcId="{FBB2BBB6-DF0D-4470-9B5B-35EE340E8A4A}" destId="{2330B2CA-E6F5-4E22-85E7-895BC7439E3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D2D7D-8780-4BBC-B2EF-FC593E0B9BB3}">
      <dsp:nvSpPr>
        <dsp:cNvPr id="0" name=""/>
        <dsp:cNvSpPr/>
      </dsp:nvSpPr>
      <dsp:spPr>
        <a:xfrm>
          <a:off x="949958" y="304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Request(SpaceX API)</a:t>
          </a:r>
          <a:endParaRPr lang="en-US" sz="1900" kern="1200" dirty="0"/>
        </a:p>
      </dsp:txBody>
      <dsp:txXfrm>
        <a:off x="982178" y="35261"/>
        <a:ext cx="1769030" cy="1035642"/>
      </dsp:txXfrm>
    </dsp:sp>
    <dsp:sp modelId="{EB5A9190-9C6A-43AE-B6BF-292CDA2F71A7}">
      <dsp:nvSpPr>
        <dsp:cNvPr id="0" name=""/>
        <dsp:cNvSpPr/>
      </dsp:nvSpPr>
      <dsp:spPr>
        <a:xfrm>
          <a:off x="2944774" y="325732"/>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44774" y="416672"/>
        <a:ext cx="272087" cy="272820"/>
      </dsp:txXfrm>
    </dsp:sp>
    <dsp:sp modelId="{2C24A099-2F31-4305-BFE6-6DBA9B0C83B0}">
      <dsp:nvSpPr>
        <dsp:cNvPr id="0" name=""/>
        <dsp:cNvSpPr/>
      </dsp:nvSpPr>
      <dsp:spPr>
        <a:xfrm>
          <a:off x="3516817" y="304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Json File List</a:t>
          </a:r>
          <a:endParaRPr lang="en-US" sz="1900" kern="1200" dirty="0"/>
        </a:p>
      </dsp:txBody>
      <dsp:txXfrm>
        <a:off x="3549037" y="35261"/>
        <a:ext cx="1769030" cy="1035642"/>
      </dsp:txXfrm>
    </dsp:sp>
    <dsp:sp modelId="{496F59FD-979B-47B7-BC0F-2084448C9B59}">
      <dsp:nvSpPr>
        <dsp:cNvPr id="0" name=""/>
        <dsp:cNvSpPr/>
      </dsp:nvSpPr>
      <dsp:spPr>
        <a:xfrm rot="5400000">
          <a:off x="4239204" y="1231466"/>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297142" y="1264468"/>
        <a:ext cx="272820" cy="272087"/>
      </dsp:txXfrm>
    </dsp:sp>
    <dsp:sp modelId="{A2E1FBF8-00E0-4B3F-804C-6C091E5DE1B5}">
      <dsp:nvSpPr>
        <dsp:cNvPr id="0" name=""/>
        <dsp:cNvSpPr/>
      </dsp:nvSpPr>
      <dsp:spPr>
        <a:xfrm>
          <a:off x="3516817" y="183651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Normalize to Data Frame</a:t>
          </a:r>
          <a:endParaRPr lang="en-US" sz="1900" kern="1200" dirty="0"/>
        </a:p>
      </dsp:txBody>
      <dsp:txXfrm>
        <a:off x="3549037" y="1868731"/>
        <a:ext cx="1769030" cy="1035642"/>
      </dsp:txXfrm>
    </dsp:sp>
    <dsp:sp modelId="{60DC7D7A-39D6-4243-BBCF-310DDEA0C0BD}">
      <dsp:nvSpPr>
        <dsp:cNvPr id="0" name=""/>
        <dsp:cNvSpPr/>
      </dsp:nvSpPr>
      <dsp:spPr>
        <a:xfrm rot="10800000">
          <a:off x="2966775" y="2159202"/>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083383" y="2250142"/>
        <a:ext cx="272087" cy="272820"/>
      </dsp:txXfrm>
    </dsp:sp>
    <dsp:sp modelId="{899A1A48-7169-497D-9800-7CAF72BBCE5F}">
      <dsp:nvSpPr>
        <dsp:cNvPr id="0" name=""/>
        <dsp:cNvSpPr/>
      </dsp:nvSpPr>
      <dsp:spPr>
        <a:xfrm>
          <a:off x="949958" y="183651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Filter The Data to include Falcon9 only.</a:t>
          </a:r>
          <a:endParaRPr lang="en-US" sz="1900" kern="1200" dirty="0"/>
        </a:p>
      </dsp:txBody>
      <dsp:txXfrm>
        <a:off x="982178" y="1868731"/>
        <a:ext cx="1769030" cy="1035642"/>
      </dsp:txXfrm>
    </dsp:sp>
    <dsp:sp modelId="{52ED1957-4AC0-43E8-8037-9A7633121BFD}">
      <dsp:nvSpPr>
        <dsp:cNvPr id="0" name=""/>
        <dsp:cNvSpPr/>
      </dsp:nvSpPr>
      <dsp:spPr>
        <a:xfrm rot="5400000">
          <a:off x="1672346" y="3064936"/>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730284" y="3097938"/>
        <a:ext cx="272820" cy="272087"/>
      </dsp:txXfrm>
    </dsp:sp>
    <dsp:sp modelId="{9BEF386C-E8E9-424B-B126-B1992A66125B}">
      <dsp:nvSpPr>
        <dsp:cNvPr id="0" name=""/>
        <dsp:cNvSpPr/>
      </dsp:nvSpPr>
      <dsp:spPr>
        <a:xfrm>
          <a:off x="949958" y="366998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Remove the missing value.</a:t>
          </a:r>
          <a:endParaRPr lang="en-US" sz="1900" kern="1200" dirty="0"/>
        </a:p>
      </dsp:txBody>
      <dsp:txXfrm>
        <a:off x="982178" y="3702201"/>
        <a:ext cx="1769030" cy="10356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D2D7D-8780-4BBC-B2EF-FC593E0B9BB3}">
      <dsp:nvSpPr>
        <dsp:cNvPr id="0" name=""/>
        <dsp:cNvSpPr/>
      </dsp:nvSpPr>
      <dsp:spPr>
        <a:xfrm>
          <a:off x="949958" y="304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Request(Wikipedia.html)</a:t>
          </a:r>
          <a:endParaRPr lang="en-US" sz="1300" kern="1200" dirty="0"/>
        </a:p>
      </dsp:txBody>
      <dsp:txXfrm>
        <a:off x="982178" y="35261"/>
        <a:ext cx="1769030" cy="1035642"/>
      </dsp:txXfrm>
    </dsp:sp>
    <dsp:sp modelId="{EB5A9190-9C6A-43AE-B6BF-292CDA2F71A7}">
      <dsp:nvSpPr>
        <dsp:cNvPr id="0" name=""/>
        <dsp:cNvSpPr/>
      </dsp:nvSpPr>
      <dsp:spPr>
        <a:xfrm>
          <a:off x="2944774" y="325732"/>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44774" y="416672"/>
        <a:ext cx="272087" cy="272820"/>
      </dsp:txXfrm>
    </dsp:sp>
    <dsp:sp modelId="{2C24A099-2F31-4305-BFE6-6DBA9B0C83B0}">
      <dsp:nvSpPr>
        <dsp:cNvPr id="0" name=""/>
        <dsp:cNvSpPr/>
      </dsp:nvSpPr>
      <dsp:spPr>
        <a:xfrm>
          <a:off x="3516817" y="304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Use BS4 to Extract Data</a:t>
          </a:r>
          <a:endParaRPr lang="en-US" sz="1300" kern="1200" dirty="0"/>
        </a:p>
      </dsp:txBody>
      <dsp:txXfrm>
        <a:off x="3549037" y="35261"/>
        <a:ext cx="1769030" cy="1035642"/>
      </dsp:txXfrm>
    </dsp:sp>
    <dsp:sp modelId="{496F59FD-979B-47B7-BC0F-2084448C9B59}">
      <dsp:nvSpPr>
        <dsp:cNvPr id="0" name=""/>
        <dsp:cNvSpPr/>
      </dsp:nvSpPr>
      <dsp:spPr>
        <a:xfrm rot="5400000">
          <a:off x="4239204" y="1231466"/>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297142" y="1264468"/>
        <a:ext cx="272820" cy="272087"/>
      </dsp:txXfrm>
    </dsp:sp>
    <dsp:sp modelId="{A2E1FBF8-00E0-4B3F-804C-6C091E5DE1B5}">
      <dsp:nvSpPr>
        <dsp:cNvPr id="0" name=""/>
        <dsp:cNvSpPr/>
      </dsp:nvSpPr>
      <dsp:spPr>
        <a:xfrm>
          <a:off x="3516817" y="183651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Soup.find_all('table')</a:t>
          </a:r>
          <a:endParaRPr lang="en-US" sz="1300" kern="1200" dirty="0"/>
        </a:p>
      </dsp:txBody>
      <dsp:txXfrm>
        <a:off x="3549037" y="1868731"/>
        <a:ext cx="1769030" cy="1035642"/>
      </dsp:txXfrm>
    </dsp:sp>
    <dsp:sp modelId="{60DC7D7A-39D6-4243-BBCF-310DDEA0C0BD}">
      <dsp:nvSpPr>
        <dsp:cNvPr id="0" name=""/>
        <dsp:cNvSpPr/>
      </dsp:nvSpPr>
      <dsp:spPr>
        <a:xfrm rot="10800000">
          <a:off x="2966775" y="2159202"/>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083383" y="2250142"/>
        <a:ext cx="272087" cy="272820"/>
      </dsp:txXfrm>
    </dsp:sp>
    <dsp:sp modelId="{899A1A48-7169-497D-9800-7CAF72BBCE5F}">
      <dsp:nvSpPr>
        <dsp:cNvPr id="0" name=""/>
        <dsp:cNvSpPr/>
      </dsp:nvSpPr>
      <dsp:spPr>
        <a:xfrm>
          <a:off x="949958" y="183651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Create </a:t>
          </a:r>
          <a:r>
            <a:rPr lang="en-US" sz="1300" kern="1200" dirty="0" err="1">
              <a:latin typeface="Calibri Light" panose="020F0302020204030204"/>
            </a:rPr>
            <a:t>dict</a:t>
          </a:r>
          <a:r>
            <a:rPr lang="en-US" sz="1300" kern="1200" dirty="0">
              <a:latin typeface="Calibri Light" panose="020F0302020204030204"/>
            </a:rPr>
            <a:t> and extract the Data from it</a:t>
          </a:r>
          <a:endParaRPr lang="en-US" sz="1300" kern="1200" dirty="0"/>
        </a:p>
      </dsp:txBody>
      <dsp:txXfrm>
        <a:off x="982178" y="1868731"/>
        <a:ext cx="1769030" cy="1035642"/>
      </dsp:txXfrm>
    </dsp:sp>
    <dsp:sp modelId="{52ED1957-4AC0-43E8-8037-9A7633121BFD}">
      <dsp:nvSpPr>
        <dsp:cNvPr id="0" name=""/>
        <dsp:cNvSpPr/>
      </dsp:nvSpPr>
      <dsp:spPr>
        <a:xfrm rot="5400000">
          <a:off x="1672346" y="3064936"/>
          <a:ext cx="388695" cy="454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730284" y="3097938"/>
        <a:ext cx="272820" cy="272087"/>
      </dsp:txXfrm>
    </dsp:sp>
    <dsp:sp modelId="{9BEF386C-E8E9-424B-B126-B1992A66125B}">
      <dsp:nvSpPr>
        <dsp:cNvPr id="0" name=""/>
        <dsp:cNvSpPr/>
      </dsp:nvSpPr>
      <dsp:spPr>
        <a:xfrm>
          <a:off x="949958" y="3669981"/>
          <a:ext cx="1833470" cy="11000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Filtering and convert the dict to DF</a:t>
          </a:r>
          <a:endParaRPr lang="en-US" sz="1300" kern="1200" dirty="0"/>
        </a:p>
      </dsp:txBody>
      <dsp:txXfrm>
        <a:off x="982178" y="3702201"/>
        <a:ext cx="1769030" cy="1035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87484-A8A1-46F4-A556-2DBEB8022508}">
      <dsp:nvSpPr>
        <dsp:cNvPr id="0" name=""/>
        <dsp:cNvSpPr/>
      </dsp:nvSpPr>
      <dsp:spPr>
        <a:xfrm rot="5400000">
          <a:off x="-256755" y="1474810"/>
          <a:ext cx="114482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C5B88A-F1E8-4D01-9481-33500B2BD97D}">
      <dsp:nvSpPr>
        <dsp:cNvPr id="0" name=""/>
        <dsp:cNvSpPr/>
      </dsp:nvSpPr>
      <dsp:spPr>
        <a:xfrm>
          <a:off x="2836" y="738618"/>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Splite (train, test)</a:t>
          </a:r>
          <a:endParaRPr lang="en-US" sz="1200" kern="1200" dirty="0"/>
        </a:p>
      </dsp:txBody>
      <dsp:txXfrm>
        <a:off x="29891" y="765673"/>
        <a:ext cx="1485424" cy="869610"/>
      </dsp:txXfrm>
    </dsp:sp>
    <dsp:sp modelId="{2713BD84-2DE5-4926-A4DD-2A4EEC93A32F}">
      <dsp:nvSpPr>
        <dsp:cNvPr id="0" name=""/>
        <dsp:cNvSpPr/>
      </dsp:nvSpPr>
      <dsp:spPr>
        <a:xfrm rot="5400000">
          <a:off x="-256755" y="2629461"/>
          <a:ext cx="114482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8D3127-CC9C-4305-9C87-CDFDDE34F748}">
      <dsp:nvSpPr>
        <dsp:cNvPr id="0" name=""/>
        <dsp:cNvSpPr/>
      </dsp:nvSpPr>
      <dsp:spPr>
        <a:xfrm>
          <a:off x="2836" y="1893269"/>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Transform and Fit the Features</a:t>
          </a:r>
          <a:endParaRPr lang="en-US" sz="1200" kern="1200" dirty="0"/>
        </a:p>
      </dsp:txBody>
      <dsp:txXfrm>
        <a:off x="29891" y="1920324"/>
        <a:ext cx="1485424" cy="869610"/>
      </dsp:txXfrm>
    </dsp:sp>
    <dsp:sp modelId="{C69AC5AA-1271-4D24-976E-A2C892072661}">
      <dsp:nvSpPr>
        <dsp:cNvPr id="0" name=""/>
        <dsp:cNvSpPr/>
      </dsp:nvSpPr>
      <dsp:spPr>
        <a:xfrm>
          <a:off x="320569" y="3206786"/>
          <a:ext cx="203775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56AC0A-705F-4B15-998E-29E73CADD648}">
      <dsp:nvSpPr>
        <dsp:cNvPr id="0" name=""/>
        <dsp:cNvSpPr/>
      </dsp:nvSpPr>
      <dsp:spPr>
        <a:xfrm>
          <a:off x="2836" y="3047920"/>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Train the </a:t>
          </a:r>
          <a:r>
            <a:rPr lang="en-US" sz="1200" kern="1200" dirty="0" err="1">
              <a:latin typeface="Calibri Light" panose="020F0302020204030204"/>
            </a:rPr>
            <a:t>Splited</a:t>
          </a:r>
          <a:r>
            <a:rPr lang="en-US" sz="1200" kern="1200" dirty="0">
              <a:latin typeface="Calibri Light" panose="020F0302020204030204"/>
            </a:rPr>
            <a:t> Data</a:t>
          </a:r>
          <a:endParaRPr lang="en-US" sz="1200" kern="1200" dirty="0"/>
        </a:p>
      </dsp:txBody>
      <dsp:txXfrm>
        <a:off x="29891" y="3074975"/>
        <a:ext cx="1485424" cy="869610"/>
      </dsp:txXfrm>
    </dsp:sp>
    <dsp:sp modelId="{99FD8820-3C36-4D29-93E9-C9CF0365FD97}">
      <dsp:nvSpPr>
        <dsp:cNvPr id="0" name=""/>
        <dsp:cNvSpPr/>
      </dsp:nvSpPr>
      <dsp:spPr>
        <a:xfrm rot="16200000">
          <a:off x="1790825" y="2629461"/>
          <a:ext cx="114482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D0660C-C99B-4280-99EB-C87776E3C398}">
      <dsp:nvSpPr>
        <dsp:cNvPr id="0" name=""/>
        <dsp:cNvSpPr/>
      </dsp:nvSpPr>
      <dsp:spPr>
        <a:xfrm>
          <a:off x="2050417" y="3047920"/>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Get The Score(Test Data)</a:t>
          </a:r>
          <a:endParaRPr lang="en-US" sz="1200" kern="1200" dirty="0"/>
        </a:p>
      </dsp:txBody>
      <dsp:txXfrm>
        <a:off x="2077472" y="3074975"/>
        <a:ext cx="1485424" cy="869610"/>
      </dsp:txXfrm>
    </dsp:sp>
    <dsp:sp modelId="{84D22881-8538-4CFC-B937-E864299F40A2}">
      <dsp:nvSpPr>
        <dsp:cNvPr id="0" name=""/>
        <dsp:cNvSpPr/>
      </dsp:nvSpPr>
      <dsp:spPr>
        <a:xfrm rot="16200000">
          <a:off x="1790825" y="1474810"/>
          <a:ext cx="114482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7ACC09-7008-4AF3-904A-D4BA37AD60E0}">
      <dsp:nvSpPr>
        <dsp:cNvPr id="0" name=""/>
        <dsp:cNvSpPr/>
      </dsp:nvSpPr>
      <dsp:spPr>
        <a:xfrm>
          <a:off x="2050417" y="1893269"/>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Use (KNN,SVM,DT,LR) models for prediction</a:t>
          </a:r>
          <a:endParaRPr lang="en-US" sz="1200" kern="1200" dirty="0"/>
        </a:p>
      </dsp:txBody>
      <dsp:txXfrm>
        <a:off x="2077472" y="1920324"/>
        <a:ext cx="1485424" cy="869610"/>
      </dsp:txXfrm>
    </dsp:sp>
    <dsp:sp modelId="{7938AC46-315E-4FAF-A7A8-60E453855483}">
      <dsp:nvSpPr>
        <dsp:cNvPr id="0" name=""/>
        <dsp:cNvSpPr/>
      </dsp:nvSpPr>
      <dsp:spPr>
        <a:xfrm>
          <a:off x="2368150" y="897484"/>
          <a:ext cx="203775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377CAB-D667-47D4-8EFE-35659BD35B5F}">
      <dsp:nvSpPr>
        <dsp:cNvPr id="0" name=""/>
        <dsp:cNvSpPr/>
      </dsp:nvSpPr>
      <dsp:spPr>
        <a:xfrm>
          <a:off x="2050417" y="738618"/>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err="1">
              <a:latin typeface="Calibri Light" panose="020F0302020204030204"/>
            </a:rPr>
            <a:t>GridSearchCV</a:t>
          </a:r>
          <a:r>
            <a:rPr lang="en-US" sz="1200" kern="1200" dirty="0">
              <a:latin typeface="Calibri Light" panose="020F0302020204030204"/>
            </a:rPr>
            <a:t>(cv=10) to Find the optimal parameter</a:t>
          </a:r>
          <a:endParaRPr lang="en-US" sz="1200" kern="1200" dirty="0"/>
        </a:p>
      </dsp:txBody>
      <dsp:txXfrm>
        <a:off x="2077472" y="765673"/>
        <a:ext cx="1485424" cy="869610"/>
      </dsp:txXfrm>
    </dsp:sp>
    <dsp:sp modelId="{E657A4F7-DD2A-4955-85BE-3C86BABEC752}">
      <dsp:nvSpPr>
        <dsp:cNvPr id="0" name=""/>
        <dsp:cNvSpPr/>
      </dsp:nvSpPr>
      <dsp:spPr>
        <a:xfrm rot="5400000">
          <a:off x="3838406" y="1474810"/>
          <a:ext cx="1144824" cy="13855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293EF4-DD79-4B60-9D8C-D83F48C351C0}">
      <dsp:nvSpPr>
        <dsp:cNvPr id="0" name=""/>
        <dsp:cNvSpPr/>
      </dsp:nvSpPr>
      <dsp:spPr>
        <a:xfrm>
          <a:off x="4097998" y="738618"/>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Print the Confusion Matrix</a:t>
          </a:r>
          <a:endParaRPr lang="en-US" sz="1200" kern="1200" dirty="0"/>
        </a:p>
      </dsp:txBody>
      <dsp:txXfrm>
        <a:off x="4125053" y="765673"/>
        <a:ext cx="1485424" cy="869610"/>
      </dsp:txXfrm>
    </dsp:sp>
    <dsp:sp modelId="{2330B2CA-E6F5-4E22-85E7-895BC7439E3C}">
      <dsp:nvSpPr>
        <dsp:cNvPr id="0" name=""/>
        <dsp:cNvSpPr/>
      </dsp:nvSpPr>
      <dsp:spPr>
        <a:xfrm>
          <a:off x="4097998" y="1893269"/>
          <a:ext cx="1539534" cy="923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Compare the Models for best performance</a:t>
          </a:r>
          <a:endParaRPr lang="en-US" sz="1200" kern="1200" dirty="0"/>
        </a:p>
      </dsp:txBody>
      <dsp:txXfrm>
        <a:off x="4125053" y="1920324"/>
        <a:ext cx="1485424" cy="8696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63488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bdulghani91/Applied-Data-Science-Capstone/blob/master/Week_1_Introductio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bdulghani91/Applied-Data-Science-Capstone/blob/master/Week_2_Exploratory_Data_Analysis_Using_SQL/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bdulghani91/Applied-Data-Science-Capstone/blob/master/Week_2_Exploratory_Data_Analysis_Using_SQL/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bdulghani91/Applied-Data-Science-Capstone/blob/master/Week_3_Interactive_Visual_Analytics_and_Dashboard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bdulghani91/Applied-Data-Science-Capstone/blob/master/Week_3_Interactive_Visual_Analytics_and_Dashboard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bdulghani91/Applied-Data-Science-Capstone/blob/master/Week_4_Predictive_Analysis_Overview/SpaceX_Machine%20Learning%20Prediction_Part_5.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bdulghani91/Applied-Data-Science-Capstone/blob/master/Week_1_Introduction/1-jupter-lab-Falcon9.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bdulghani91/Applied-Data-Science-Capstone/blob/master/Week_1_Introductio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ABDULGHANI</a:t>
            </a:r>
          </a:p>
          <a:p>
            <a:r>
              <a:rPr lang="en-US" dirty="0">
                <a:solidFill>
                  <a:schemeClr val="bg2"/>
                </a:solidFill>
                <a:latin typeface="Abadi" panose="020B0604020104020204" pitchFamily="34" charset="0"/>
                <a:ea typeface="SF Pro" pitchFamily="2" charset="0"/>
                <a:cs typeface="SF Pro" pitchFamily="2" charset="0"/>
              </a:rPr>
              <a:t>Date: 7/15/2022</a:t>
            </a:r>
          </a:p>
          <a:p>
            <a:r>
              <a:rPr lang="en-US" dirty="0" err="1">
                <a:solidFill>
                  <a:schemeClr val="bg2"/>
                </a:solidFill>
                <a:latin typeface="Abadi" panose="020B0604020104020204" pitchFamily="34" charset="0"/>
                <a:ea typeface="SF Pro" pitchFamily="2" charset="0"/>
                <a:cs typeface="SF Pro" pitchFamily="2" charset="0"/>
              </a:rPr>
              <a:t>Github</a:t>
            </a:r>
            <a:r>
              <a:rPr lang="en-US" dirty="0">
                <a:solidFill>
                  <a:schemeClr val="bg2"/>
                </a:solidFill>
                <a:latin typeface="Abadi" panose="020B0604020104020204" pitchFamily="34" charset="0"/>
                <a:ea typeface="SF Pro" pitchFamily="2" charset="0"/>
                <a:cs typeface="SF Pro" pitchFamily="2" charset="0"/>
              </a:rPr>
              <a:t> Repo: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We have two type of labels successful landing = 1, and unsuccessful=0, in the column Mission outcome.</a:t>
            </a:r>
          </a:p>
          <a:p>
            <a:r>
              <a:rPr lang="en-US" sz="2200" dirty="0">
                <a:solidFill>
                  <a:schemeClr val="accent3">
                    <a:lumMod val="25000"/>
                  </a:schemeClr>
                </a:solidFill>
                <a:latin typeface="Abadi"/>
              </a:rPr>
              <a:t>We add another two columns 'class' equal 1 if the mission outcome is successful, and 0 if it is unsuccessful, and another column color depend on the class column is the class =1 the color= Green, else 0 the color= Red.</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https://github.com/abdulghani91/Applied-Data-Science-Capstone/blob/master/Week_1_Introduction/labs-jupyter-spacex-Data%20wrangling.ipynb</a:t>
            </a:r>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dirty="0"/>
          </a:p>
          <a:p>
            <a:endParaRPr lang="en-US" dirty="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 Flight Number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Flight Number Vs. Launch Site, Orbit Vs Success Rate, Flight Number Vs. Orbit, Payload Vs. Orbit, and Success Yearly trends.</a:t>
            </a:r>
          </a:p>
          <a:p>
            <a:pPr>
              <a:lnSpc>
                <a:spcPct val="100000"/>
              </a:lnSpc>
              <a:spcBef>
                <a:spcPts val="1400"/>
              </a:spcBef>
            </a:pPr>
            <a:r>
              <a:rPr lang="en-US" sz="2200" dirty="0">
                <a:solidFill>
                  <a:schemeClr val="accent3">
                    <a:lumMod val="25000"/>
                  </a:schemeClr>
                </a:solidFill>
                <a:latin typeface="Abadi"/>
              </a:rPr>
              <a:t>We used scatter plots, line charts, and bar charts to see the relationship between variables, if there is any connection between any two variables they could be useful for building the model.</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https://github.com/abdulghani91/Applied-Data-Science-Capstone/blob/master/Week_2_Exploratory_Data_Analysis_Using_SQL/jupyter-labs-eda-dataviz.ipynb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SQL to analyze our data, by including the magic variable % we can use  SQL queries with python.</a:t>
            </a:r>
          </a:p>
          <a:p>
            <a:pPr>
              <a:lnSpc>
                <a:spcPct val="100000"/>
              </a:lnSpc>
              <a:spcBef>
                <a:spcPts val="1400"/>
              </a:spcBef>
            </a:pPr>
            <a:r>
              <a:rPr lang="en-US" sz="2200" dirty="0">
                <a:solidFill>
                  <a:schemeClr val="accent3">
                    <a:lumMod val="25000"/>
                  </a:schemeClr>
                </a:solidFill>
                <a:latin typeface="Abadi"/>
              </a:rPr>
              <a:t>We review the dataset with select and other SQL queries.</a:t>
            </a:r>
          </a:p>
          <a:p>
            <a:pPr>
              <a:lnSpc>
                <a:spcPct val="100000"/>
              </a:lnSpc>
              <a:spcBef>
                <a:spcPts val="1400"/>
              </a:spcBef>
            </a:pPr>
            <a:r>
              <a:rPr lang="en-US" sz="2200" dirty="0">
                <a:solidFill>
                  <a:schemeClr val="accent3">
                    <a:lumMod val="25000"/>
                  </a:schemeClr>
                </a:solidFill>
                <a:latin typeface="Abadi"/>
              </a:rPr>
              <a:t>We could filter our data using where query and other useful SQL queries.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https://github.com/abdulghani91/Applied-Data-Science-Capstone/blob/master/Week_2_Exploratory_Data_Analysis_Using_SQL/jupyter-labs-eda-sql-coursera_sqllite.ipynb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Folium is a Python package that makes it easy for you to display any map for any country or region, and we use it to display the launching site on the map by using the latitude and longitude of the lunching site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By reviewing the launching site on the map we will able to see where is the location of each site and how long the distance between each of them.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https://github.com/abdulghani91/Applied-Data-Science-Capstone/blob/master/Week_3_Interactive_Visual_Analytics_and_Dashboards/lab_jupyter_launch_site_location.ipynb</a:t>
            </a:r>
            <a:endParaRPr lang="en-US" sz="2200" dirty="0">
              <a:solidFill>
                <a:schemeClr val="accent3">
                  <a:lumMod val="25000"/>
                </a:schemeClr>
              </a:solidFill>
              <a:latin typeface="Abadi"/>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Plotly Dash is another Python tool that let us display our data on a dashboard but this kind of live dashboard means you can select the data of any year from the dropdown menu and will show you the result directly, and you can specify the payload Mass KG for any range like between 5000-13000 KG it will show you the data related with the specific value of KG and the specific year, this is will help us to see how many success lunching for every year.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GitHub URL of your completed Plotly Dash lab: </a:t>
            </a:r>
            <a:r>
              <a:rPr lang="en-US" sz="2200" dirty="0">
                <a:solidFill>
                  <a:schemeClr val="accent3">
                    <a:lumMod val="25000"/>
                  </a:schemeClr>
                </a:solidFill>
                <a:latin typeface="Abadi"/>
                <a:hlinkClick r:id="rId3"/>
              </a:rPr>
              <a:t>https://github.com/abdulghani91/Applied-Data-Science-Capstone/blob/master/Week_3_Interactive_Visual_Analytics_and_Dashboards/spacex_dash_app.py</a:t>
            </a: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72950"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Summarize how you built, evaluated, improved, and found the best performing classification model</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You need present your model development process using key phrases and a flowchart.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GitHub URL of predictive analysis lab: </a:t>
            </a:r>
            <a:r>
              <a:rPr lang="en-US" sz="2200" dirty="0">
                <a:solidFill>
                  <a:schemeClr val="accent3">
                    <a:lumMod val="25000"/>
                  </a:schemeClr>
                </a:solidFill>
                <a:latin typeface="Abadi"/>
                <a:hlinkClick r:id="rId3"/>
              </a:rPr>
              <a:t>https://github.com/abdulghani91/Applied-Data-Science-Capstone/blob/master/Week_4_Predictive_Analysis_Overview/SpaceX_Machine%20Learning%20Prediction_Part_5.ipynb</a:t>
            </a:r>
            <a:endParaRPr lang="en-US"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8C44500D-6FB6-6825-FD13-87AC18E99D50}"/>
              </a:ext>
            </a:extLst>
          </p:cNvPr>
          <p:cNvGraphicFramePr/>
          <p:nvPr>
            <p:extLst>
              <p:ext uri="{D42A27DB-BD31-4B8C-83A1-F6EECF244321}">
                <p14:modId xmlns:p14="http://schemas.microsoft.com/office/powerpoint/2010/main" val="244833584"/>
              </p:ext>
            </p:extLst>
          </p:nvPr>
        </p:nvGraphicFramePr>
        <p:xfrm>
          <a:off x="5648227" y="1317396"/>
          <a:ext cx="5640370" cy="4710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89744" y="1477399"/>
            <a:ext cx="11012270" cy="45518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DCA144CB-BAB1-7A94-C310-61489E37B371}"/>
              </a:ext>
            </a:extLst>
          </p:cNvPr>
          <p:cNvPicPr>
            <a:picLocks noChangeAspect="1"/>
          </p:cNvPicPr>
          <p:nvPr/>
        </p:nvPicPr>
        <p:blipFill>
          <a:blip r:embed="rId4"/>
          <a:stretch>
            <a:fillRect/>
          </a:stretch>
        </p:blipFill>
        <p:spPr>
          <a:xfrm>
            <a:off x="725865" y="1079226"/>
            <a:ext cx="10732415" cy="4369612"/>
          </a:xfrm>
          <a:prstGeom prst="rect">
            <a:avLst/>
          </a:prstGeom>
        </p:spPr>
      </p:pic>
      <p:sp>
        <p:nvSpPr>
          <p:cNvPr id="3" name="TextBox 2">
            <a:extLst>
              <a:ext uri="{FF2B5EF4-FFF2-40B4-BE49-F238E27FC236}">
                <a16:creationId xmlns:a16="http://schemas.microsoft.com/office/drawing/2014/main" id="{79DF3E7A-2485-E25C-4C6C-03EDC4DBFE11}"/>
              </a:ext>
            </a:extLst>
          </p:cNvPr>
          <p:cNvSpPr txBox="1"/>
          <p:nvPr/>
        </p:nvSpPr>
        <p:spPr>
          <a:xfrm>
            <a:off x="725865" y="5180029"/>
            <a:ext cx="10732414" cy="707886"/>
          </a:xfrm>
          <a:prstGeom prst="rect">
            <a:avLst/>
          </a:prstGeom>
          <a:solidFill>
            <a:schemeClr val="bg1"/>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This is a </a:t>
            </a:r>
            <a:r>
              <a:rPr lang="en-US" sz="2000" dirty="0" err="1">
                <a:cs typeface="Calibri"/>
              </a:rPr>
              <a:t>Plotly</a:t>
            </a:r>
            <a:r>
              <a:rPr lang="en-US" sz="2000" dirty="0">
                <a:cs typeface="Calibri"/>
              </a:rPr>
              <a:t> Dashboard show the result  of EDA with visualization, EDA with SQL, Interactive Map with Folium and the result of our models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7E6BAF56-DF97-EA05-9728-A67EE149768F}"/>
              </a:ext>
            </a:extLst>
          </p:cNvPr>
          <p:cNvPicPr>
            <a:picLocks noChangeAspect="1"/>
          </p:cNvPicPr>
          <p:nvPr/>
        </p:nvPicPr>
        <p:blipFill>
          <a:blip r:embed="rId3"/>
          <a:stretch>
            <a:fillRect/>
          </a:stretch>
        </p:blipFill>
        <p:spPr>
          <a:xfrm>
            <a:off x="765143" y="1314146"/>
            <a:ext cx="10653859" cy="3954761"/>
          </a:xfrm>
          <a:prstGeom prst="rect">
            <a:avLst/>
          </a:prstGeom>
        </p:spPr>
      </p:pic>
      <p:sp>
        <p:nvSpPr>
          <p:cNvPr id="6" name="TextBox 5">
            <a:extLst>
              <a:ext uri="{FF2B5EF4-FFF2-40B4-BE49-F238E27FC236}">
                <a16:creationId xmlns:a16="http://schemas.microsoft.com/office/drawing/2014/main" id="{9F706383-C2EF-1E5E-876D-A34A79632C48}"/>
              </a:ext>
            </a:extLst>
          </p:cNvPr>
          <p:cNvSpPr txBox="1"/>
          <p:nvPr/>
        </p:nvSpPr>
        <p:spPr>
          <a:xfrm>
            <a:off x="670875" y="5085761"/>
            <a:ext cx="107481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This is a scatter plot the Blue dots indicates successful launching and the orang indicate failed</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A508D983-C782-B338-1DCD-0506240E9E84}"/>
              </a:ext>
            </a:extLst>
          </p:cNvPr>
          <p:cNvPicPr>
            <a:picLocks noChangeAspect="1"/>
          </p:cNvPicPr>
          <p:nvPr/>
        </p:nvPicPr>
        <p:blipFill>
          <a:blip r:embed="rId3"/>
          <a:stretch>
            <a:fillRect/>
          </a:stretch>
        </p:blipFill>
        <p:spPr>
          <a:xfrm>
            <a:off x="812277" y="1346826"/>
            <a:ext cx="10473177" cy="4109356"/>
          </a:xfrm>
          <a:prstGeom prst="rect">
            <a:avLst/>
          </a:prstGeom>
        </p:spPr>
      </p:pic>
      <p:sp>
        <p:nvSpPr>
          <p:cNvPr id="6" name="TextBox 5">
            <a:extLst>
              <a:ext uri="{FF2B5EF4-FFF2-40B4-BE49-F238E27FC236}">
                <a16:creationId xmlns:a16="http://schemas.microsoft.com/office/drawing/2014/main" id="{B77C69FF-5208-D04B-E9FD-EBE6DDF9D222}"/>
              </a:ext>
            </a:extLst>
          </p:cNvPr>
          <p:cNvSpPr txBox="1"/>
          <p:nvPr/>
        </p:nvSpPr>
        <p:spPr>
          <a:xfrm>
            <a:off x="812276" y="5282153"/>
            <a:ext cx="104731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is a scatter plot the Blue dots indicates successful launching and the orang indicate failed</a:t>
            </a:r>
          </a:p>
          <a:p>
            <a:endParaRPr lang="en-US" dirty="0">
              <a:cs typeface="Calibri"/>
            </a:endParaRPr>
          </a:p>
          <a:p>
            <a:r>
              <a:rPr lang="en-US" dirty="0">
                <a:cs typeface="Calibri"/>
              </a:rPr>
              <a:t>This graph show that almost 75% of the launching was for </a:t>
            </a:r>
            <a:r>
              <a:rPr lang="en-US" dirty="0" err="1">
                <a:cs typeface="Calibri"/>
              </a:rPr>
              <a:t>payloadmass</a:t>
            </a:r>
            <a:r>
              <a:rPr lang="en-US" dirty="0">
                <a:cs typeface="Calibri"/>
              </a:rPr>
              <a:t> between 0-8000</a:t>
            </a:r>
          </a:p>
          <a:p>
            <a:endParaRPr lang="en-US" dirty="0">
              <a:cs typeface="Calibri"/>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3027" y="1500498"/>
            <a:ext cx="10799601" cy="45855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AutoNum type="romanLcPeriod"/>
            </a:pPr>
            <a:r>
              <a:rPr lang="en-US" sz="2400" dirty="0">
                <a:solidFill>
                  <a:schemeClr val="accent3">
                    <a:lumMod val="25000"/>
                  </a:schemeClr>
                </a:solidFill>
                <a:latin typeface="Times New Roman"/>
                <a:cs typeface="Times New Roman"/>
              </a:rPr>
              <a:t>Executive Summary</a:t>
            </a:r>
            <a:endParaRPr lang="en-US" dirty="0"/>
          </a:p>
          <a:p>
            <a:pPr marL="457200" indent="-457200">
              <a:lnSpc>
                <a:spcPct val="100000"/>
              </a:lnSpc>
              <a:spcBef>
                <a:spcPts val="1400"/>
              </a:spcBef>
              <a:buAutoNum type="romanLcPeriod"/>
            </a:pPr>
            <a:r>
              <a:rPr lang="en-US" sz="2400" dirty="0">
                <a:solidFill>
                  <a:schemeClr val="accent3">
                    <a:lumMod val="25000"/>
                  </a:schemeClr>
                </a:solidFill>
                <a:latin typeface="Times New Roman"/>
                <a:cs typeface="Times New Roman"/>
              </a:rPr>
              <a:t>Introduction</a:t>
            </a:r>
          </a:p>
          <a:p>
            <a:pPr marL="457200" indent="-457200">
              <a:lnSpc>
                <a:spcPct val="100000"/>
              </a:lnSpc>
              <a:spcBef>
                <a:spcPts val="1400"/>
              </a:spcBef>
              <a:buAutoNum type="romanLcPeriod"/>
            </a:pPr>
            <a:r>
              <a:rPr lang="en-US" sz="2400" dirty="0">
                <a:solidFill>
                  <a:schemeClr val="accent3">
                    <a:lumMod val="25000"/>
                  </a:schemeClr>
                </a:solidFill>
                <a:latin typeface="Times New Roman"/>
                <a:cs typeface="Times New Roman"/>
              </a:rPr>
              <a:t>Methodology</a:t>
            </a:r>
          </a:p>
          <a:p>
            <a:pPr marL="457200" indent="-457200">
              <a:lnSpc>
                <a:spcPct val="100000"/>
              </a:lnSpc>
              <a:spcBef>
                <a:spcPts val="1400"/>
              </a:spcBef>
              <a:buAutoNum type="romanLcPeriod"/>
            </a:pPr>
            <a:r>
              <a:rPr lang="en-US" sz="2400" dirty="0">
                <a:solidFill>
                  <a:schemeClr val="accent3">
                    <a:lumMod val="25000"/>
                  </a:schemeClr>
                </a:solidFill>
                <a:latin typeface="Times New Roman"/>
                <a:cs typeface="Times New Roman"/>
              </a:rPr>
              <a:t>Results</a:t>
            </a:r>
          </a:p>
          <a:p>
            <a:pPr marL="457200" indent="-457200">
              <a:lnSpc>
                <a:spcPct val="100000"/>
              </a:lnSpc>
              <a:spcBef>
                <a:spcPts val="1400"/>
              </a:spcBef>
              <a:buAutoNum type="romanLcPeriod"/>
            </a:pPr>
            <a:r>
              <a:rPr lang="en-US" sz="2400" dirty="0">
                <a:solidFill>
                  <a:schemeClr val="accent3">
                    <a:lumMod val="25000"/>
                  </a:schemeClr>
                </a:solidFill>
                <a:latin typeface="Times New Roman"/>
                <a:cs typeface="Times New Roman"/>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3793939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6A468318-6F1A-C03C-DC12-90AB09E3CB03}"/>
              </a:ext>
            </a:extLst>
          </p:cNvPr>
          <p:cNvPicPr>
            <a:picLocks noChangeAspect="1"/>
          </p:cNvPicPr>
          <p:nvPr/>
        </p:nvPicPr>
        <p:blipFill>
          <a:blip r:embed="rId3"/>
          <a:stretch>
            <a:fillRect/>
          </a:stretch>
        </p:blipFill>
        <p:spPr>
          <a:xfrm>
            <a:off x="1346462" y="1346450"/>
            <a:ext cx="9546208" cy="3940533"/>
          </a:xfrm>
          <a:prstGeom prst="rect">
            <a:avLst/>
          </a:prstGeom>
        </p:spPr>
      </p:pic>
      <p:sp>
        <p:nvSpPr>
          <p:cNvPr id="6" name="TextBox 5">
            <a:extLst>
              <a:ext uri="{FF2B5EF4-FFF2-40B4-BE49-F238E27FC236}">
                <a16:creationId xmlns:a16="http://schemas.microsoft.com/office/drawing/2014/main" id="{DF2FE5D8-0A7F-0A09-9A0A-C856896700C0}"/>
              </a:ext>
            </a:extLst>
          </p:cNvPr>
          <p:cNvSpPr txBox="1"/>
          <p:nvPr/>
        </p:nvSpPr>
        <p:spPr>
          <a:xfrm>
            <a:off x="1379924" y="5150343"/>
            <a:ext cx="95933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t>ES-L1, GEO, HEO, SSO have a successful rate of 100%.</a:t>
            </a:r>
          </a:p>
          <a:p>
            <a:pPr marL="342900" indent="-342900">
              <a:buFont typeface="Arial"/>
              <a:buChar char="•"/>
            </a:pPr>
            <a:r>
              <a:rPr lang="en-US" dirty="0">
                <a:cs typeface="Calibri" panose="020F0502020204030204"/>
              </a:rPr>
              <a:t>GTO </a:t>
            </a:r>
            <a:r>
              <a:rPr lang="en-US" dirty="0">
                <a:ea typeface="+mn-lt"/>
                <a:cs typeface="+mn-lt"/>
              </a:rPr>
              <a:t>have a successful rate of 50%.</a:t>
            </a:r>
          </a:p>
          <a:p>
            <a:pPr marL="342900" indent="-342900">
              <a:buFont typeface="Arial"/>
              <a:buChar char="•"/>
            </a:pPr>
            <a:r>
              <a:rPr lang="en-US" dirty="0">
                <a:cs typeface="Calibri" panose="020F0502020204030204"/>
              </a:rPr>
              <a:t>ISS </a:t>
            </a:r>
            <a:r>
              <a:rPr lang="en-US" dirty="0">
                <a:ea typeface="+mn-lt"/>
                <a:cs typeface="+mn-lt"/>
              </a:rPr>
              <a:t>have a successful rate of 60%.</a:t>
            </a:r>
          </a:p>
          <a:p>
            <a:pPr marL="342900" indent="-342900">
              <a:buFont typeface="Arial"/>
              <a:buChar char="•"/>
            </a:pPr>
            <a:r>
              <a:rPr lang="en-US" dirty="0">
                <a:cs typeface="Calibri" panose="020F0502020204030204"/>
              </a:rPr>
              <a:t>LEO </a:t>
            </a:r>
            <a:r>
              <a:rPr lang="en-US" dirty="0">
                <a:ea typeface="+mn-lt"/>
                <a:cs typeface="+mn-lt"/>
              </a:rPr>
              <a:t>have a successful rate of 70%.</a:t>
            </a:r>
          </a:p>
          <a:p>
            <a:pPr marL="342900" indent="-342900">
              <a:buFont typeface="Arial"/>
              <a:buChar char="•"/>
            </a:pPr>
            <a:r>
              <a:rPr lang="en-US" dirty="0">
                <a:cs typeface="Calibri" panose="020F0502020204030204"/>
              </a:rPr>
              <a:t>MEO, PO </a:t>
            </a:r>
            <a:r>
              <a:rPr lang="en-US" dirty="0">
                <a:ea typeface="+mn-lt"/>
                <a:cs typeface="+mn-lt"/>
              </a:rPr>
              <a:t>have a successful rate of 65%.</a:t>
            </a:r>
          </a:p>
          <a:p>
            <a:pPr marL="342900" indent="-342900">
              <a:buFont typeface="Arial"/>
              <a:buChar char="•"/>
            </a:pPr>
            <a:r>
              <a:rPr lang="en-US" dirty="0">
                <a:cs typeface="Calibri" panose="020F0502020204030204"/>
              </a:rPr>
              <a:t>VLEO </a:t>
            </a:r>
            <a:r>
              <a:rPr lang="en-US" dirty="0">
                <a:ea typeface="+mn-lt"/>
                <a:cs typeface="+mn-lt"/>
              </a:rPr>
              <a:t>have a successful rate of 90%.</a:t>
            </a:r>
          </a:p>
          <a:p>
            <a:pPr marL="342900" indent="-342900">
              <a:buFont typeface="Arial"/>
              <a:buChar char="•"/>
            </a:pPr>
            <a:endParaRPr lang="en-US" dirty="0">
              <a:cs typeface="Calibri" panose="020F0502020204030204"/>
            </a:endParaRPr>
          </a:p>
          <a:p>
            <a:pPr marL="342900" indent="-342900">
              <a:buFont typeface="Arial"/>
              <a:buChar char="•"/>
            </a:pPr>
            <a:endParaRPr lang="en-US" dirty="0">
              <a:cs typeface="Calibri" panose="020F0502020204030204"/>
            </a:endParaRPr>
          </a:p>
          <a:p>
            <a:pPr marL="342900" indent="-342900">
              <a:buFont typeface="Arial"/>
              <a:buChar char="•"/>
            </a:pPr>
            <a:endParaRPr lang="en-US" dirty="0">
              <a:cs typeface="Calibri" panose="020F0502020204030204"/>
            </a:endParaRPr>
          </a:p>
          <a:p>
            <a:pPr marL="342900" indent="-342900">
              <a:buFont typeface="Arial"/>
              <a:buChar char="•"/>
            </a:pPr>
            <a:endParaRPr lang="en-US" dirty="0">
              <a:cs typeface="Calibri" panose="020F0502020204030204"/>
            </a:endParaRPr>
          </a:p>
          <a:p>
            <a:pPr marL="342900" indent="-342900">
              <a:buAutoNum type="arabicPeriod"/>
            </a:pPr>
            <a:endParaRPr lang="en-US" dirty="0">
              <a:cs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A2D6159-FA20-F9D1-FEDC-D3E0F4C84FAA}"/>
              </a:ext>
            </a:extLst>
          </p:cNvPr>
          <p:cNvPicPr>
            <a:picLocks noChangeAspect="1"/>
          </p:cNvPicPr>
          <p:nvPr/>
        </p:nvPicPr>
        <p:blipFill>
          <a:blip r:embed="rId3"/>
          <a:stretch>
            <a:fillRect/>
          </a:stretch>
        </p:blipFill>
        <p:spPr>
          <a:xfrm>
            <a:off x="921727" y="1340497"/>
            <a:ext cx="10443796" cy="3986507"/>
          </a:xfrm>
          <a:prstGeom prst="rect">
            <a:avLst/>
          </a:prstGeom>
        </p:spPr>
      </p:pic>
      <p:sp>
        <p:nvSpPr>
          <p:cNvPr id="6" name="TextBox 5">
            <a:extLst>
              <a:ext uri="{FF2B5EF4-FFF2-40B4-BE49-F238E27FC236}">
                <a16:creationId xmlns:a16="http://schemas.microsoft.com/office/drawing/2014/main" id="{DBE38C67-33D7-326E-B0D2-EE3FC8F462E9}"/>
              </a:ext>
            </a:extLst>
          </p:cNvPr>
          <p:cNvSpPr txBox="1"/>
          <p:nvPr/>
        </p:nvSpPr>
        <p:spPr>
          <a:xfrm>
            <a:off x="885092" y="5229957"/>
            <a:ext cx="104877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This is a scatter plot the Blue dots indicates successful launching and the orang indicate failed</a:t>
            </a:r>
          </a:p>
          <a:p>
            <a:endParaRPr lang="en-US" dirty="0">
              <a:cs typeface="Calibri"/>
            </a:endParaRPr>
          </a:p>
          <a:p>
            <a:r>
              <a:rPr lang="en-US" dirty="0">
                <a:cs typeface="Calibri"/>
              </a:rPr>
              <a:t>We can see that from flight number 0 to 60 the Flight done using orbit type LEO, ISS, PO, GTO</a:t>
            </a:r>
          </a:p>
          <a:p>
            <a:r>
              <a:rPr lang="en-US" dirty="0">
                <a:cs typeface="Calibri"/>
              </a:rPr>
              <a:t>And from 60 to the last one for the others.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279386-F178-A36D-7BB7-43F747F2DA68}"/>
              </a:ext>
            </a:extLst>
          </p:cNvPr>
          <p:cNvPicPr>
            <a:picLocks noChangeAspect="1"/>
          </p:cNvPicPr>
          <p:nvPr/>
        </p:nvPicPr>
        <p:blipFill>
          <a:blip r:embed="rId3"/>
          <a:stretch>
            <a:fillRect/>
          </a:stretch>
        </p:blipFill>
        <p:spPr>
          <a:xfrm>
            <a:off x="793750" y="1306286"/>
            <a:ext cx="10604500" cy="3745139"/>
          </a:xfrm>
          <a:prstGeom prst="rect">
            <a:avLst/>
          </a:prstGeom>
        </p:spPr>
      </p:pic>
      <p:sp>
        <p:nvSpPr>
          <p:cNvPr id="8" name="TextBox 7">
            <a:extLst>
              <a:ext uri="{FF2B5EF4-FFF2-40B4-BE49-F238E27FC236}">
                <a16:creationId xmlns:a16="http://schemas.microsoft.com/office/drawing/2014/main" id="{F844D02A-CC5F-86A2-BAFD-A7153A53BD6A}"/>
              </a:ext>
            </a:extLst>
          </p:cNvPr>
          <p:cNvSpPr txBox="1"/>
          <p:nvPr/>
        </p:nvSpPr>
        <p:spPr>
          <a:xfrm>
            <a:off x="861391" y="5042862"/>
            <a:ext cx="10424219" cy="1200329"/>
          </a:xfrm>
          <a:prstGeom prst="rect">
            <a:avLst/>
          </a:prstGeom>
          <a:noFill/>
        </p:spPr>
        <p:txBody>
          <a:bodyPr wrap="square" rtlCol="0">
            <a:spAutoFit/>
          </a:bodyPr>
          <a:lstStyle/>
          <a:p>
            <a:r>
              <a:rPr lang="en-US" dirty="0"/>
              <a:t>This is a scatter plot the Blue dots indicate successful launching and the orang indicates failed</a:t>
            </a:r>
          </a:p>
          <a:p>
            <a:pPr marL="285750" indent="-285750">
              <a:buFont typeface="Arial" panose="020B0604020202020204" pitchFamily="34" charset="0"/>
              <a:buChar char="•"/>
            </a:pPr>
            <a:r>
              <a:rPr lang="en-US" dirty="0"/>
              <a:t>LEO, and  ISS seem to have the most load from 0 to 3500 KG.</a:t>
            </a:r>
          </a:p>
          <a:p>
            <a:pPr marL="285750" indent="-285750">
              <a:buFont typeface="Arial" panose="020B0604020202020204" pitchFamily="34" charset="0"/>
              <a:buChar char="•"/>
            </a:pPr>
            <a:r>
              <a:rPr lang="en-US" dirty="0"/>
              <a:t>GTO has the most load from 3500 to 8000.</a:t>
            </a:r>
          </a:p>
          <a:p>
            <a:pPr marL="285750" indent="-285750">
              <a:buFont typeface="Arial" panose="020B0604020202020204" pitchFamily="34" charset="0"/>
              <a:buChar char="•"/>
            </a:pPr>
            <a:r>
              <a:rPr lang="en-US" dirty="0"/>
              <a:t>LEO, ISS GTO has a total of 75% of all the orbit types.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027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indicates the increase in yearly success.</a:t>
            </a:r>
          </a:p>
          <a:p>
            <a:pPr>
              <a:lnSpc>
                <a:spcPct val="100000"/>
              </a:lnSpc>
              <a:spcBef>
                <a:spcPts val="1400"/>
              </a:spcBef>
            </a:pPr>
            <a:r>
              <a:rPr lang="en-US" sz="2200" dirty="0">
                <a:solidFill>
                  <a:schemeClr val="accent3">
                    <a:lumMod val="25000"/>
                  </a:schemeClr>
                </a:solidFill>
                <a:latin typeface="Abadi" panose="020B0604020104020204" pitchFamily="34" charset="0"/>
              </a:rPr>
              <a:t>The blue line indicates the increase in yearly success.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star at 0 in the year 2010 and in 2013 started increasing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BA61773E-6E81-74A9-F164-2C9447F87BF6}"/>
              </a:ext>
            </a:extLst>
          </p:cNvPr>
          <p:cNvPicPr>
            <a:picLocks noChangeAspect="1"/>
          </p:cNvPicPr>
          <p:nvPr/>
        </p:nvPicPr>
        <p:blipFill>
          <a:blip r:embed="rId3"/>
          <a:stretch>
            <a:fillRect/>
          </a:stretch>
        </p:blipFill>
        <p:spPr>
          <a:xfrm>
            <a:off x="4673932" y="1440279"/>
            <a:ext cx="6611679" cy="41641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EXPLORATORY	DATA  ANALYSIS WITH	 SQL DB2</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INTEGRATED IN PYTHON WITH	 SQLALCHEMY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5170" y="1534077"/>
            <a:ext cx="487541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Lancing Site: CCAFS LC-40, VAFB SLC-4E, KSC LC-39A, CCAFS SLC-40.</a:t>
            </a:r>
          </a:p>
          <a:p>
            <a:pPr>
              <a:lnSpc>
                <a:spcPct val="100000"/>
              </a:lnSpc>
              <a:spcBef>
                <a:spcPts val="1400"/>
              </a:spcBef>
            </a:pPr>
            <a:r>
              <a:rPr lang="en-US" sz="2200" dirty="0">
                <a:solidFill>
                  <a:schemeClr val="accent3">
                    <a:lumMod val="25000"/>
                  </a:schemeClr>
                </a:solidFill>
                <a:latin typeface="Abadi" panose="020B0604020104020204" pitchFamily="34" charset="0"/>
              </a:rPr>
              <a:t>Using the Distinct query we will have a unique result without duplicated items.</a:t>
            </a:r>
          </a:p>
          <a:p>
            <a:pPr>
              <a:lnSpc>
                <a:spcPct val="100000"/>
              </a:lnSpc>
              <a:spcBef>
                <a:spcPts val="1400"/>
              </a:spcBef>
            </a:pPr>
            <a:r>
              <a:rPr lang="en-US" sz="2200" dirty="0">
                <a:solidFill>
                  <a:schemeClr val="accent3">
                    <a:lumMod val="25000"/>
                  </a:schemeClr>
                </a:solidFill>
                <a:latin typeface="Abadi" panose="020B0604020104020204" pitchFamily="34" charset="0"/>
              </a:rPr>
              <a:t>We use Distinct with the </a:t>
            </a:r>
            <a:r>
              <a:rPr lang="en-US" sz="2200" dirty="0" err="1">
                <a:solidFill>
                  <a:schemeClr val="accent3">
                    <a:lumMod val="25000"/>
                  </a:schemeClr>
                </a:solidFill>
                <a:latin typeface="Abadi" panose="020B0604020104020204" pitchFamily="34" charset="0"/>
              </a:rPr>
              <a:t>Lunch_site</a:t>
            </a:r>
            <a:r>
              <a:rPr lang="en-US" sz="2200" dirty="0">
                <a:solidFill>
                  <a:schemeClr val="accent3">
                    <a:lumMod val="25000"/>
                  </a:schemeClr>
                </a:solidFill>
                <a:latin typeface="Abadi" panose="020B0604020104020204" pitchFamily="34" charset="0"/>
              </a:rPr>
              <a:t> to get the name of every launching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C5D106F-1C1A-0F74-4413-82CB9FD57EB1}"/>
              </a:ext>
            </a:extLst>
          </p:cNvPr>
          <p:cNvPicPr>
            <a:picLocks noChangeAspect="1"/>
          </p:cNvPicPr>
          <p:nvPr/>
        </p:nvPicPr>
        <p:blipFill>
          <a:blip r:embed="rId3"/>
          <a:stretch>
            <a:fillRect/>
          </a:stretch>
        </p:blipFill>
        <p:spPr>
          <a:xfrm>
            <a:off x="5751443" y="1735623"/>
            <a:ext cx="5591034" cy="4149792"/>
          </a:xfrm>
          <a:prstGeom prst="rect">
            <a:avLst/>
          </a:prstGeom>
        </p:spPr>
      </p:pic>
    </p:spTree>
    <p:extLst>
      <p:ext uri="{BB962C8B-B14F-4D97-AF65-F5344CB8AC3E}">
        <p14:creationId xmlns:p14="http://schemas.microsoft.com/office/powerpoint/2010/main" val="1353624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4065"/>
            <a:ext cx="393451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select to view the result and we specify the content using where and like.</a:t>
            </a:r>
          </a:p>
          <a:p>
            <a:pPr>
              <a:lnSpc>
                <a:spcPct val="100000"/>
              </a:lnSpc>
              <a:spcBef>
                <a:spcPts val="1400"/>
              </a:spcBef>
            </a:pPr>
            <a:r>
              <a:rPr lang="en-US" sz="2200" dirty="0">
                <a:solidFill>
                  <a:schemeClr val="accent3">
                    <a:lumMod val="25000"/>
                  </a:schemeClr>
                </a:solidFill>
                <a:latin typeface="Abadi" panose="020B0604020104020204" pitchFamily="34" charset="0"/>
              </a:rPr>
              <a:t>We use ‘CCA%’ in the like clause to specify we want to view any record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D00295F-E06A-C8EA-4266-3CE0A9EA0FE2}"/>
              </a:ext>
            </a:extLst>
          </p:cNvPr>
          <p:cNvPicPr>
            <a:picLocks noChangeAspect="1"/>
          </p:cNvPicPr>
          <p:nvPr/>
        </p:nvPicPr>
        <p:blipFill>
          <a:blip r:embed="rId3"/>
          <a:stretch>
            <a:fillRect/>
          </a:stretch>
        </p:blipFill>
        <p:spPr>
          <a:xfrm>
            <a:off x="4823791" y="1423988"/>
            <a:ext cx="7025170" cy="43513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859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sum function which is a special SQL function to give us the summation of a specific column.</a:t>
            </a:r>
          </a:p>
          <a:p>
            <a:pPr>
              <a:lnSpc>
                <a:spcPct val="100000"/>
              </a:lnSpc>
              <a:spcBef>
                <a:spcPts val="1400"/>
              </a:spcBef>
            </a:pPr>
            <a:r>
              <a:rPr lang="en-US" sz="2200" dirty="0">
                <a:solidFill>
                  <a:schemeClr val="accent3">
                    <a:lumMod val="25000"/>
                  </a:schemeClr>
                </a:solidFill>
                <a:latin typeface="Abadi" panose="020B0604020104020204" pitchFamily="34" charset="0"/>
              </a:rPr>
              <a:t>We used sum function to sum all the values in PAYLOAD_MASS_KG columns if any values in customer columns = ‘NASA (CRS)’.</a:t>
            </a:r>
          </a:p>
          <a:p>
            <a:pPr>
              <a:lnSpc>
                <a:spcPct val="100000"/>
              </a:lnSpc>
              <a:spcBef>
                <a:spcPts val="1400"/>
              </a:spcBef>
            </a:pPr>
            <a:r>
              <a:rPr lang="en-US" sz="2200" dirty="0">
                <a:solidFill>
                  <a:schemeClr val="accent3">
                    <a:lumMod val="25000"/>
                  </a:schemeClr>
                </a:solidFill>
                <a:latin typeface="Abadi" panose="020B0604020104020204" pitchFamily="34" charset="0"/>
              </a:rPr>
              <a:t>The summation result was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57966A85-8D96-8E5A-5889-707BC6E45DA4}"/>
              </a:ext>
            </a:extLst>
          </p:cNvPr>
          <p:cNvPicPr>
            <a:picLocks noChangeAspect="1"/>
          </p:cNvPicPr>
          <p:nvPr/>
        </p:nvPicPr>
        <p:blipFill>
          <a:blip r:embed="rId3"/>
          <a:stretch>
            <a:fillRect/>
          </a:stretch>
        </p:blipFill>
        <p:spPr>
          <a:xfrm>
            <a:off x="5955956" y="1690398"/>
            <a:ext cx="5466033" cy="2986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993"/>
            <a:ext cx="461101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AVG SQL special function to calculate the average of PAYLOAD_MASS_KG, for every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equal to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value is stored in the new table named Average.</a:t>
            </a:r>
          </a:p>
          <a:p>
            <a:pPr>
              <a:lnSpc>
                <a:spcPct val="100000"/>
              </a:lnSpc>
              <a:spcBef>
                <a:spcPts val="1400"/>
              </a:spcBef>
            </a:pPr>
            <a:r>
              <a:rPr lang="en-US" sz="2200" dirty="0">
                <a:solidFill>
                  <a:schemeClr val="accent3">
                    <a:lumMod val="25000"/>
                  </a:schemeClr>
                </a:solidFill>
                <a:latin typeface="Abadi" panose="020B0604020104020204" pitchFamily="34" charset="0"/>
              </a:rPr>
              <a:t>The value of calculating the Average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32109E7-B157-5DE1-216B-E84733C80A79}"/>
              </a:ext>
            </a:extLst>
          </p:cNvPr>
          <p:cNvPicPr>
            <a:picLocks noChangeAspect="1"/>
          </p:cNvPicPr>
          <p:nvPr/>
        </p:nvPicPr>
        <p:blipFill>
          <a:blip r:embed="rId3"/>
          <a:stretch>
            <a:fillRect/>
          </a:stretch>
        </p:blipFill>
        <p:spPr>
          <a:xfrm>
            <a:off x="5381022" y="1671349"/>
            <a:ext cx="6076950" cy="330842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8692"/>
            <a:ext cx="4759639" cy="46982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 select to view the first successful landing, by specifying the value of column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equal to Success.</a:t>
            </a:r>
          </a:p>
          <a:p>
            <a:pPr>
              <a:lnSpc>
                <a:spcPct val="100000"/>
              </a:lnSpc>
              <a:spcBef>
                <a:spcPts val="1400"/>
              </a:spcBef>
            </a:pPr>
            <a:r>
              <a:rPr lang="en-US" sz="2200" dirty="0">
                <a:solidFill>
                  <a:schemeClr val="accent3">
                    <a:lumMod val="25000"/>
                  </a:schemeClr>
                </a:solidFill>
                <a:latin typeface="Abadi"/>
              </a:rPr>
              <a:t>We used two different ways the first one with the min() function which gives us the mini value of the date, and the second one with the order by Ascending and limiting the result to 1.</a:t>
            </a:r>
          </a:p>
          <a:p>
            <a:pPr>
              <a:lnSpc>
                <a:spcPct val="100000"/>
              </a:lnSpc>
              <a:spcBef>
                <a:spcPts val="1400"/>
              </a:spcBef>
            </a:pPr>
            <a:r>
              <a:rPr lang="en-US" sz="2200" dirty="0">
                <a:solidFill>
                  <a:schemeClr val="accent3">
                    <a:lumMod val="25000"/>
                  </a:schemeClr>
                </a:solidFill>
                <a:latin typeface="Abadi"/>
              </a:rPr>
              <a:t>The date of the first successful landing on 01-03-2013.</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A03F9A0-170D-E877-5BF9-C7E781CA3342}"/>
              </a:ext>
            </a:extLst>
          </p:cNvPr>
          <p:cNvPicPr>
            <a:picLocks noChangeAspect="1"/>
          </p:cNvPicPr>
          <p:nvPr/>
        </p:nvPicPr>
        <p:blipFill>
          <a:blip r:embed="rId3"/>
          <a:stretch>
            <a:fillRect/>
          </a:stretch>
        </p:blipFill>
        <p:spPr>
          <a:xfrm>
            <a:off x="5597610" y="1478692"/>
            <a:ext cx="5860361" cy="36122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3027" y="1500498"/>
            <a:ext cx="10799601" cy="45855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pPr marL="342900" indent="-342900" algn="just">
              <a:lnSpc>
                <a:spcPct val="100000"/>
              </a:lnSpc>
              <a:spcBef>
                <a:spcPts val="1400"/>
              </a:spcBef>
            </a:pPr>
            <a:r>
              <a:rPr lang="en-US" sz="2000" dirty="0">
                <a:solidFill>
                  <a:schemeClr val="accent3">
                    <a:lumMod val="25000"/>
                  </a:schemeClr>
                </a:solidFill>
                <a:latin typeface="Times New Roman"/>
                <a:cs typeface="Times New Roman"/>
              </a:rPr>
              <a:t>Collecting data from SpaceX API with Python, creating tables and columns for the successful landing,   and   exploring and visualize the data using SQL sci-learn and Pandas, and perform statistic operations   on  the   data, and use Machine learning model to get the best predictions results.</a:t>
            </a:r>
            <a:endParaRPr lang="en-US" sz="2000">
              <a:solidFill>
                <a:schemeClr val="accent3">
                  <a:lumMod val="25000"/>
                </a:schemeClr>
              </a:solidFill>
              <a:latin typeface="IBM Plex Mono Text"/>
              <a:cs typeface="Times New Roman"/>
            </a:endParaRPr>
          </a:p>
          <a:p>
            <a:pPr marL="342900" indent="-342900" algn="just">
              <a:lnSpc>
                <a:spcPct val="100000"/>
              </a:lnSpc>
              <a:spcBef>
                <a:spcPts val="1400"/>
              </a:spcBef>
            </a:pPr>
            <a:r>
              <a:rPr lang="en-US" sz="2000" dirty="0">
                <a:solidFill>
                  <a:schemeClr val="accent3">
                    <a:lumMod val="25000"/>
                  </a:schemeClr>
                </a:solidFill>
                <a:latin typeface="Times New Roman"/>
                <a:cs typeface="Times New Roman"/>
              </a:rPr>
              <a:t>We will use Machine Learning Models for predicting better result like Logistic regression, Support Victor Machine, Destino Tree and K Nerats Nigbor, all these models able to predicts successful landing with accuracy up to 85%, if we add more data we can get more accurate results.</a:t>
            </a:r>
            <a:endParaRPr lang="en-US"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57250" indent="-857250">
              <a:buFont typeface="+mj-lt"/>
              <a:buAutoNum type="romanLcPeriod"/>
            </a:pPr>
            <a:r>
              <a:rPr lang="en-US" dirty="0">
                <a:solidFill>
                  <a:schemeClr val="accent3">
                    <a:lumMod val="25000"/>
                  </a:schemeClr>
                </a:solidFill>
                <a:latin typeface="IBM Plex Mono SemiBold"/>
              </a:rPr>
              <a:t>Executive Summary</a:t>
            </a:r>
            <a:endParaRPr lang="en-US" dirty="0"/>
          </a:p>
        </p:txBody>
      </p:sp>
    </p:spTree>
    <p:extLst>
      <p:ext uri="{BB962C8B-B14F-4D97-AF65-F5344CB8AC3E}">
        <p14:creationId xmlns:p14="http://schemas.microsoft.com/office/powerpoint/2010/main" val="72403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0353"/>
            <a:ext cx="4559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(4000-6000): F9FTB1022, F9FTB1026, F9FTB10212, F9B10312.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multiple conditions in where clause using AND, and like for specifying the values of the different columns.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D77B1C4-3CB3-7C36-0713-C2C0987424D4}"/>
              </a:ext>
            </a:extLst>
          </p:cNvPr>
          <p:cNvPicPr>
            <a:picLocks noChangeAspect="1"/>
          </p:cNvPicPr>
          <p:nvPr/>
        </p:nvPicPr>
        <p:blipFill>
          <a:blip r:embed="rId3"/>
          <a:stretch>
            <a:fillRect/>
          </a:stretch>
        </p:blipFill>
        <p:spPr>
          <a:xfrm>
            <a:off x="5329964" y="1654518"/>
            <a:ext cx="6128008" cy="36331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732" y="1559845"/>
            <a:ext cx="483377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99 Successes and 1 Failure.</a:t>
            </a:r>
          </a:p>
          <a:p>
            <a:pPr>
              <a:lnSpc>
                <a:spcPct val="100000"/>
              </a:lnSpc>
              <a:spcBef>
                <a:spcPts val="1400"/>
              </a:spcBef>
            </a:pPr>
            <a:r>
              <a:rPr lang="en-US" sz="2200" dirty="0">
                <a:solidFill>
                  <a:schemeClr val="accent3">
                    <a:lumMod val="25000"/>
                  </a:schemeClr>
                </a:solidFill>
                <a:latin typeface="Abadi" panose="020B0604020104020204" pitchFamily="34" charset="0"/>
              </a:rPr>
              <a:t>We use the count function with the group by to count how many success values and Failures we have, and we used group by to group the outcome into two classes success and Failure, and we store the counted values in new columns called </a:t>
            </a:r>
            <a:r>
              <a:rPr lang="en-US" sz="2200" dirty="0" err="1">
                <a:solidFill>
                  <a:schemeClr val="accent3">
                    <a:lumMod val="25000"/>
                  </a:schemeClr>
                </a:solidFill>
                <a:latin typeface="Abadi" panose="020B0604020104020204" pitchFamily="34" charset="0"/>
              </a:rPr>
              <a:t>Total_Number</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D0843BA-114C-3B33-B050-7CEBFEE0D933}"/>
              </a:ext>
            </a:extLst>
          </p:cNvPr>
          <p:cNvPicPr>
            <a:picLocks noChangeAspect="1"/>
          </p:cNvPicPr>
          <p:nvPr/>
        </p:nvPicPr>
        <p:blipFill>
          <a:blip r:embed="rId3"/>
          <a:stretch>
            <a:fillRect/>
          </a:stretch>
        </p:blipFill>
        <p:spPr>
          <a:xfrm>
            <a:off x="5659511" y="1575377"/>
            <a:ext cx="5626100" cy="35403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611"/>
            <a:ext cx="4160324" cy="472535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subquery to review the result.</a:t>
            </a:r>
          </a:p>
          <a:p>
            <a:pPr>
              <a:lnSpc>
                <a:spcPct val="100000"/>
              </a:lnSpc>
              <a:spcBef>
                <a:spcPts val="1400"/>
              </a:spcBef>
            </a:pPr>
            <a:r>
              <a:rPr lang="en-US" sz="2200" dirty="0">
                <a:solidFill>
                  <a:schemeClr val="accent3">
                    <a:lumMod val="25000"/>
                  </a:schemeClr>
                </a:solidFill>
                <a:latin typeface="Abadi" panose="020B0604020104020204" pitchFamily="34" charset="0"/>
              </a:rPr>
              <a:t>We show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and our where clause contained a subquery for getting the maximum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70667D8-EE4D-9F90-4109-D2495FF61588}"/>
              </a:ext>
            </a:extLst>
          </p:cNvPr>
          <p:cNvPicPr>
            <a:picLocks noChangeAspect="1"/>
          </p:cNvPicPr>
          <p:nvPr/>
        </p:nvPicPr>
        <p:blipFill>
          <a:blip r:embed="rId3"/>
          <a:stretch>
            <a:fillRect/>
          </a:stretch>
        </p:blipFill>
        <p:spPr>
          <a:xfrm>
            <a:off x="4930334" y="1451611"/>
            <a:ext cx="6355277" cy="42100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7843" y="4062314"/>
            <a:ext cx="7051816" cy="2257036"/>
          </a:xfrm>
          <a:prstGeom prst="rect">
            <a:avLst/>
          </a:prstGeom>
        </p:spPr>
        <p:txBody>
          <a:bodyPr lIns="91440" tIns="45720" rIns="91440" bIns="45720" anchor="t">
            <a:normAutofit/>
          </a:bodyPr>
          <a:lstStyle/>
          <a:p>
            <a:r>
              <a:rPr lang="en-US" sz="2000" dirty="0">
                <a:latin typeface="Times New Roman" panose="02020603050405020304" pitchFamily="18" charset="0"/>
                <a:cs typeface="Times New Roman" panose="02020603050405020304" pitchFamily="18" charset="0"/>
              </a:rPr>
              <a:t>The first photo on the left shows the site for each launching site.</a:t>
            </a:r>
          </a:p>
          <a:p>
            <a:r>
              <a:rPr lang="en-US" sz="2000" dirty="0">
                <a:latin typeface="Times New Roman" panose="02020603050405020304" pitchFamily="18" charset="0"/>
                <a:cs typeface="Times New Roman" panose="02020603050405020304" pitchFamily="18" charset="0"/>
              </a:rPr>
              <a:t>The right two photos show the location for each two nearest launching sites. </a:t>
            </a:r>
          </a:p>
          <a:p>
            <a:r>
              <a:rPr lang="en-US" sz="2000" dirty="0">
                <a:latin typeface="Times New Roman" panose="02020603050405020304" pitchFamily="18" charset="0"/>
                <a:cs typeface="Times New Roman" panose="02020603050405020304" pitchFamily="18" charset="0"/>
              </a:rPr>
              <a:t>The top right photo shows the two Florida launching sites that are very close to each other, and the bottom photo shows the Los Angles two launching sites that are close to each other too.</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Launching Sites Locations</a:t>
            </a:r>
          </a:p>
        </p:txBody>
      </p:sp>
      <p:pic>
        <p:nvPicPr>
          <p:cNvPr id="6" name="Picture 5">
            <a:extLst>
              <a:ext uri="{FF2B5EF4-FFF2-40B4-BE49-F238E27FC236}">
                <a16:creationId xmlns:a16="http://schemas.microsoft.com/office/drawing/2014/main" id="{85502DA1-0C05-4D70-D480-FFF7AC7D8CB0}"/>
              </a:ext>
            </a:extLst>
          </p:cNvPr>
          <p:cNvPicPr>
            <a:picLocks noChangeAspect="1"/>
          </p:cNvPicPr>
          <p:nvPr/>
        </p:nvPicPr>
        <p:blipFill>
          <a:blip r:embed="rId3"/>
          <a:stretch>
            <a:fillRect/>
          </a:stretch>
        </p:blipFill>
        <p:spPr>
          <a:xfrm>
            <a:off x="1031875" y="1282585"/>
            <a:ext cx="4467055" cy="2650203"/>
          </a:xfrm>
          <a:prstGeom prst="rect">
            <a:avLst/>
          </a:prstGeom>
        </p:spPr>
      </p:pic>
      <p:pic>
        <p:nvPicPr>
          <p:cNvPr id="8" name="Picture 7">
            <a:extLst>
              <a:ext uri="{FF2B5EF4-FFF2-40B4-BE49-F238E27FC236}">
                <a16:creationId xmlns:a16="http://schemas.microsoft.com/office/drawing/2014/main" id="{41F60A5D-6A0D-16DE-5026-020456B1AC26}"/>
              </a:ext>
            </a:extLst>
          </p:cNvPr>
          <p:cNvPicPr>
            <a:picLocks noChangeAspect="1"/>
          </p:cNvPicPr>
          <p:nvPr/>
        </p:nvPicPr>
        <p:blipFill>
          <a:blip r:embed="rId4"/>
          <a:stretch>
            <a:fillRect/>
          </a:stretch>
        </p:blipFill>
        <p:spPr>
          <a:xfrm>
            <a:off x="7571088" y="3715307"/>
            <a:ext cx="3803307" cy="2073834"/>
          </a:xfrm>
          <a:prstGeom prst="rect">
            <a:avLst/>
          </a:prstGeom>
        </p:spPr>
      </p:pic>
      <p:pic>
        <p:nvPicPr>
          <p:cNvPr id="10" name="Picture 9">
            <a:extLst>
              <a:ext uri="{FF2B5EF4-FFF2-40B4-BE49-F238E27FC236}">
                <a16:creationId xmlns:a16="http://schemas.microsoft.com/office/drawing/2014/main" id="{CF32A87D-1CF3-E53C-CFA3-20272675A7AA}"/>
              </a:ext>
            </a:extLst>
          </p:cNvPr>
          <p:cNvPicPr>
            <a:picLocks noChangeAspect="1"/>
          </p:cNvPicPr>
          <p:nvPr/>
        </p:nvPicPr>
        <p:blipFill>
          <a:blip r:embed="rId5"/>
          <a:stretch>
            <a:fillRect/>
          </a:stretch>
        </p:blipFill>
        <p:spPr>
          <a:xfrm>
            <a:off x="7571088" y="1381903"/>
            <a:ext cx="3803307" cy="22151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7973" y="1390149"/>
            <a:ext cx="4259191"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In the photos we show the failed launching with red dots and the successful launching with green dots, for every launching site.</a:t>
            </a:r>
          </a:p>
          <a:p>
            <a:pPr>
              <a:spcBef>
                <a:spcPts val="1400"/>
              </a:spcBef>
            </a:pPr>
            <a:r>
              <a:rPr lang="en-US" dirty="0">
                <a:solidFill>
                  <a:schemeClr val="accent3">
                    <a:lumMod val="25000"/>
                  </a:schemeClr>
                </a:solidFill>
              </a:rPr>
              <a:t>The yellow area with the number, this number represents the total number of launches for every area.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lunching with success or failed status</a:t>
            </a:r>
          </a:p>
        </p:txBody>
      </p:sp>
      <p:pic>
        <p:nvPicPr>
          <p:cNvPr id="4" name="Picture 3">
            <a:extLst>
              <a:ext uri="{FF2B5EF4-FFF2-40B4-BE49-F238E27FC236}">
                <a16:creationId xmlns:a16="http://schemas.microsoft.com/office/drawing/2014/main" id="{E0A68130-9732-F86C-658C-60B61E0F23F9}"/>
              </a:ext>
            </a:extLst>
          </p:cNvPr>
          <p:cNvPicPr>
            <a:picLocks noChangeAspect="1"/>
          </p:cNvPicPr>
          <p:nvPr/>
        </p:nvPicPr>
        <p:blipFill>
          <a:blip r:embed="rId3"/>
          <a:stretch>
            <a:fillRect/>
          </a:stretch>
        </p:blipFill>
        <p:spPr>
          <a:xfrm>
            <a:off x="5115698" y="3743437"/>
            <a:ext cx="3033334" cy="1709853"/>
          </a:xfrm>
          <a:prstGeom prst="rect">
            <a:avLst/>
          </a:prstGeom>
        </p:spPr>
      </p:pic>
      <p:pic>
        <p:nvPicPr>
          <p:cNvPr id="7" name="Picture 6">
            <a:extLst>
              <a:ext uri="{FF2B5EF4-FFF2-40B4-BE49-F238E27FC236}">
                <a16:creationId xmlns:a16="http://schemas.microsoft.com/office/drawing/2014/main" id="{B5CFA468-CACE-1726-BA3C-4A4023CD32B1}"/>
              </a:ext>
            </a:extLst>
          </p:cNvPr>
          <p:cNvPicPr>
            <a:picLocks noChangeAspect="1"/>
          </p:cNvPicPr>
          <p:nvPr/>
        </p:nvPicPr>
        <p:blipFill>
          <a:blip r:embed="rId4"/>
          <a:stretch>
            <a:fillRect/>
          </a:stretch>
        </p:blipFill>
        <p:spPr>
          <a:xfrm>
            <a:off x="8107661" y="1425980"/>
            <a:ext cx="2879125" cy="2031315"/>
          </a:xfrm>
          <a:prstGeom prst="rect">
            <a:avLst/>
          </a:prstGeom>
        </p:spPr>
      </p:pic>
      <p:pic>
        <p:nvPicPr>
          <p:cNvPr id="10" name="Picture 9">
            <a:extLst>
              <a:ext uri="{FF2B5EF4-FFF2-40B4-BE49-F238E27FC236}">
                <a16:creationId xmlns:a16="http://schemas.microsoft.com/office/drawing/2014/main" id="{0BACB346-A27C-CCFB-6909-8377264C1DE0}"/>
              </a:ext>
            </a:extLst>
          </p:cNvPr>
          <p:cNvPicPr>
            <a:picLocks noChangeAspect="1"/>
          </p:cNvPicPr>
          <p:nvPr/>
        </p:nvPicPr>
        <p:blipFill>
          <a:blip r:embed="rId5"/>
          <a:stretch>
            <a:fillRect/>
          </a:stretch>
        </p:blipFill>
        <p:spPr>
          <a:xfrm>
            <a:off x="5211336" y="1425980"/>
            <a:ext cx="2879125" cy="2031315"/>
          </a:xfrm>
          <a:prstGeom prst="rect">
            <a:avLst/>
          </a:prstGeom>
        </p:spPr>
      </p:pic>
      <p:pic>
        <p:nvPicPr>
          <p:cNvPr id="12" name="Picture 11">
            <a:extLst>
              <a:ext uri="{FF2B5EF4-FFF2-40B4-BE49-F238E27FC236}">
                <a16:creationId xmlns:a16="http://schemas.microsoft.com/office/drawing/2014/main" id="{9578AB24-13A3-75F6-55EA-512ED94CA760}"/>
              </a:ext>
            </a:extLst>
          </p:cNvPr>
          <p:cNvPicPr>
            <a:picLocks noChangeAspect="1"/>
          </p:cNvPicPr>
          <p:nvPr/>
        </p:nvPicPr>
        <p:blipFill>
          <a:blip r:embed="rId6"/>
          <a:stretch>
            <a:fillRect/>
          </a:stretch>
        </p:blipFill>
        <p:spPr>
          <a:xfrm>
            <a:off x="8167566" y="3755695"/>
            <a:ext cx="2819220" cy="1697595"/>
          </a:xfrm>
          <a:prstGeom prst="rect">
            <a:avLst/>
          </a:prstGeom>
        </p:spPr>
      </p:pic>
      <p:pic>
        <p:nvPicPr>
          <p:cNvPr id="14" name="Picture 13">
            <a:extLst>
              <a:ext uri="{FF2B5EF4-FFF2-40B4-BE49-F238E27FC236}">
                <a16:creationId xmlns:a16="http://schemas.microsoft.com/office/drawing/2014/main" id="{EB8E7D8F-A3BF-E98C-3C93-75B8C6979B4E}"/>
              </a:ext>
            </a:extLst>
          </p:cNvPr>
          <p:cNvPicPr>
            <a:picLocks noChangeAspect="1"/>
          </p:cNvPicPr>
          <p:nvPr/>
        </p:nvPicPr>
        <p:blipFill>
          <a:blip r:embed="rId7"/>
          <a:stretch>
            <a:fillRect/>
          </a:stretch>
        </p:blipFill>
        <p:spPr>
          <a:xfrm>
            <a:off x="5226215" y="2893442"/>
            <a:ext cx="639033" cy="563853"/>
          </a:xfrm>
          <a:prstGeom prst="rect">
            <a:avLst/>
          </a:prstGeom>
        </p:spPr>
      </p:pic>
      <p:pic>
        <p:nvPicPr>
          <p:cNvPr id="16" name="Picture 15">
            <a:extLst>
              <a:ext uri="{FF2B5EF4-FFF2-40B4-BE49-F238E27FC236}">
                <a16:creationId xmlns:a16="http://schemas.microsoft.com/office/drawing/2014/main" id="{6701862E-FDBD-B205-F96D-FAEA2539D4AA}"/>
              </a:ext>
            </a:extLst>
          </p:cNvPr>
          <p:cNvPicPr>
            <a:picLocks noChangeAspect="1"/>
          </p:cNvPicPr>
          <p:nvPr/>
        </p:nvPicPr>
        <p:blipFill>
          <a:blip r:embed="rId8"/>
          <a:stretch>
            <a:fillRect/>
          </a:stretch>
        </p:blipFill>
        <p:spPr>
          <a:xfrm>
            <a:off x="10159436" y="2358745"/>
            <a:ext cx="844550" cy="1098550"/>
          </a:xfrm>
          <a:prstGeom prst="rect">
            <a:avLst/>
          </a:prstGeom>
        </p:spPr>
      </p:pic>
      <p:pic>
        <p:nvPicPr>
          <p:cNvPr id="18" name="Picture 17">
            <a:extLst>
              <a:ext uri="{FF2B5EF4-FFF2-40B4-BE49-F238E27FC236}">
                <a16:creationId xmlns:a16="http://schemas.microsoft.com/office/drawing/2014/main" id="{52ECF95E-F137-4228-3E0B-00AE7FB4BDCD}"/>
              </a:ext>
            </a:extLst>
          </p:cNvPr>
          <p:cNvPicPr>
            <a:picLocks noChangeAspect="1"/>
          </p:cNvPicPr>
          <p:nvPr/>
        </p:nvPicPr>
        <p:blipFill rotWithShape="1">
          <a:blip r:embed="rId9"/>
          <a:srcRect l="38121" t="36684" r="34944" b="17052"/>
          <a:stretch/>
        </p:blipFill>
        <p:spPr>
          <a:xfrm>
            <a:off x="10517229" y="4802416"/>
            <a:ext cx="469557" cy="624677"/>
          </a:xfrm>
          <a:prstGeom prst="rect">
            <a:avLst/>
          </a:prstGeom>
        </p:spPr>
      </p:pic>
      <p:pic>
        <p:nvPicPr>
          <p:cNvPr id="20" name="Picture 19">
            <a:extLst>
              <a:ext uri="{FF2B5EF4-FFF2-40B4-BE49-F238E27FC236}">
                <a16:creationId xmlns:a16="http://schemas.microsoft.com/office/drawing/2014/main" id="{1B90F33A-A351-612C-D60F-38C396700619}"/>
              </a:ext>
            </a:extLst>
          </p:cNvPr>
          <p:cNvPicPr>
            <a:picLocks noChangeAspect="1"/>
          </p:cNvPicPr>
          <p:nvPr/>
        </p:nvPicPr>
        <p:blipFill rotWithShape="1">
          <a:blip r:embed="rId10"/>
          <a:srcRect l="43580" t="37971" r="27668" b="23464"/>
          <a:stretch/>
        </p:blipFill>
        <p:spPr>
          <a:xfrm>
            <a:off x="5115698" y="4802416"/>
            <a:ext cx="639034" cy="6734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06340"/>
            <a:ext cx="8597827" cy="18192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two photos indicate the distance between the launching site and the nearest highway.</a:t>
            </a:r>
          </a:p>
          <a:p>
            <a:pPr>
              <a:lnSpc>
                <a:spcPct val="100000"/>
              </a:lnSpc>
              <a:spcBef>
                <a:spcPts val="1400"/>
              </a:spcBef>
            </a:pPr>
            <a:r>
              <a:rPr lang="en-US" sz="2200" dirty="0">
                <a:solidFill>
                  <a:schemeClr val="accent3">
                    <a:lumMod val="25000"/>
                  </a:schemeClr>
                </a:solidFill>
                <a:latin typeface="Abadi" panose="020B0604020104020204" pitchFamily="34" charset="0"/>
              </a:rPr>
              <a:t>From CCAFS SLC-40 to Beach Expression Way 29.21 KM</a:t>
            </a:r>
          </a:p>
          <a:p>
            <a:pPr>
              <a:lnSpc>
                <a:spcPct val="100000"/>
              </a:lnSpc>
              <a:spcBef>
                <a:spcPts val="1400"/>
              </a:spcBef>
            </a:pPr>
            <a:r>
              <a:rPr lang="en-US" sz="2200" dirty="0">
                <a:solidFill>
                  <a:schemeClr val="accent3">
                    <a:lumMod val="25000"/>
                  </a:schemeClr>
                </a:solidFill>
                <a:latin typeface="Abadi" panose="020B0604020104020204" pitchFamily="34" charset="0"/>
              </a:rPr>
              <a:t>From CCAFS SLC-40 to South Street 78.45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79EA7676-B59C-DFE4-7C83-D36CBC61F972}"/>
              </a:ext>
            </a:extLst>
          </p:cNvPr>
          <p:cNvPicPr>
            <a:picLocks noChangeAspect="1"/>
          </p:cNvPicPr>
          <p:nvPr/>
        </p:nvPicPr>
        <p:blipFill>
          <a:blip r:embed="rId3"/>
          <a:stretch>
            <a:fillRect/>
          </a:stretch>
        </p:blipFill>
        <p:spPr>
          <a:xfrm>
            <a:off x="1328351" y="1390462"/>
            <a:ext cx="9316995" cy="27490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23950" y="4749799"/>
            <a:ext cx="9745589" cy="1427164"/>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Pi chart review the total Success Landing for every launching site.</a:t>
            </a:r>
          </a:p>
          <a:p>
            <a:pPr>
              <a:lnSpc>
                <a:spcPct val="100000"/>
              </a:lnSpc>
              <a:spcBef>
                <a:spcPts val="1400"/>
              </a:spcBef>
            </a:pPr>
            <a:r>
              <a:rPr lang="en-US" sz="2200" dirty="0">
                <a:solidFill>
                  <a:schemeClr val="accent3">
                    <a:lumMod val="25000"/>
                  </a:schemeClr>
                </a:solidFill>
                <a:latin typeface="Abadi" panose="020B0604020104020204" pitchFamily="34" charset="0"/>
              </a:rPr>
              <a:t>KSC has the greatest amount of successful landings, in the second place CCAFS SLC-40.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SLC-4E(21%), and CCAFS LC-40(23%) have the smallest amount of success.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Landing Across Lunching Site</a:t>
            </a:r>
          </a:p>
        </p:txBody>
      </p:sp>
      <p:pic>
        <p:nvPicPr>
          <p:cNvPr id="4" name="Picture 3">
            <a:extLst>
              <a:ext uri="{FF2B5EF4-FFF2-40B4-BE49-F238E27FC236}">
                <a16:creationId xmlns:a16="http://schemas.microsoft.com/office/drawing/2014/main" id="{885C9D6E-568F-23EF-6D00-62B6AB007E6C}"/>
              </a:ext>
            </a:extLst>
          </p:cNvPr>
          <p:cNvPicPr>
            <a:picLocks noChangeAspect="1"/>
          </p:cNvPicPr>
          <p:nvPr/>
        </p:nvPicPr>
        <p:blipFill>
          <a:blip r:embed="rId3"/>
          <a:stretch>
            <a:fillRect/>
          </a:stretch>
        </p:blipFill>
        <p:spPr>
          <a:xfrm>
            <a:off x="996950" y="1339440"/>
            <a:ext cx="10071100" cy="34103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24759"/>
            <a:ext cx="10551583" cy="1852204"/>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Times New Roman" panose="02020603050405020304" pitchFamily="18" charset="0"/>
                <a:cs typeface="Times New Roman" panose="02020603050405020304" pitchFamily="18" charset="0"/>
              </a:rPr>
              <a:t>Pi chart review the highest success launching site KSC LC-39A.</a:t>
            </a:r>
          </a:p>
          <a:p>
            <a:r>
              <a:rPr lang="en-US" sz="2400" dirty="0">
                <a:latin typeface="Times New Roman" panose="02020603050405020304" pitchFamily="18" charset="0"/>
                <a:cs typeface="Times New Roman" panose="02020603050405020304" pitchFamily="18" charset="0"/>
              </a:rPr>
              <a:t>1 viewed in blue color which indicates the success of landing, the success rate is 76.9, and 0 indicates the landing failed, the failure rate is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Success Launching Site</a:t>
            </a:r>
          </a:p>
        </p:txBody>
      </p:sp>
      <p:pic>
        <p:nvPicPr>
          <p:cNvPr id="4" name="Picture 3">
            <a:extLst>
              <a:ext uri="{FF2B5EF4-FFF2-40B4-BE49-F238E27FC236}">
                <a16:creationId xmlns:a16="http://schemas.microsoft.com/office/drawing/2014/main" id="{7958B647-F2B2-C0EC-98C0-B47FC0B50B97}"/>
              </a:ext>
            </a:extLst>
          </p:cNvPr>
          <p:cNvPicPr>
            <a:picLocks noChangeAspect="1"/>
          </p:cNvPicPr>
          <p:nvPr/>
        </p:nvPicPr>
        <p:blipFill>
          <a:blip r:embed="rId3"/>
          <a:stretch>
            <a:fillRect/>
          </a:stretch>
        </p:blipFill>
        <p:spPr>
          <a:xfrm>
            <a:off x="440448" y="1320800"/>
            <a:ext cx="11174726" cy="30039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1068" y="1404499"/>
            <a:ext cx="10585229" cy="46220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ii.  Introduction</a:t>
            </a:r>
            <a:endParaRPr lang="en-US" dirty="0">
              <a:solidFill>
                <a:srgbClr val="0B49CB"/>
              </a:solidFill>
            </a:endParaRPr>
          </a:p>
        </p:txBody>
      </p:sp>
      <p:sp>
        <p:nvSpPr>
          <p:cNvPr id="2" name="TextBox 1">
            <a:extLst>
              <a:ext uri="{FF2B5EF4-FFF2-40B4-BE49-F238E27FC236}">
                <a16:creationId xmlns:a16="http://schemas.microsoft.com/office/drawing/2014/main" id="{E1F8C989-0414-CDD5-5F9E-00C7006009C8}"/>
              </a:ext>
            </a:extLst>
          </p:cNvPr>
          <p:cNvSpPr txBox="1"/>
          <p:nvPr/>
        </p:nvSpPr>
        <p:spPr>
          <a:xfrm>
            <a:off x="922256" y="1401452"/>
            <a:ext cx="104260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dirty="0">
                <a:latin typeface="Times New Roman"/>
                <a:cs typeface="Calibri"/>
              </a:rPr>
              <a:t>SpaceX</a:t>
            </a:r>
            <a:r>
              <a:rPr lang="en-US" sz="2000" dirty="0">
                <a:latin typeface="Times New Roman"/>
                <a:ea typeface="+mn-lt"/>
                <a:cs typeface="+mn-lt"/>
              </a:rPr>
              <a:t> is an American space craft manufacture, space launch provider, and a satellite communications, corporation headquartered in Hawthorne, California, SpaceX was founded in 2002 by Elon Musk.</a:t>
            </a:r>
          </a:p>
          <a:p>
            <a:pPr marL="285750" indent="-285750">
              <a:buFont typeface="Arial"/>
              <a:buChar char="•"/>
            </a:pPr>
            <a:r>
              <a:rPr lang="en-US" sz="2000" dirty="0">
                <a:latin typeface="Times New Roman"/>
                <a:cs typeface="Calibri"/>
              </a:rPr>
              <a:t>SpaceX has best pricing ($62 Millions VS. $165 Millions)</a:t>
            </a:r>
          </a:p>
          <a:p>
            <a:pPr marL="285750" indent="-285750">
              <a:buFont typeface="Arial"/>
              <a:buChar char="•"/>
            </a:pPr>
            <a:r>
              <a:rPr lang="en-US" sz="2000" dirty="0" err="1">
                <a:latin typeface="Times New Roman"/>
                <a:cs typeface="Calibri"/>
              </a:rPr>
              <a:t>SpacY</a:t>
            </a:r>
            <a:r>
              <a:rPr lang="en-US" sz="2000" dirty="0">
                <a:latin typeface="Times New Roman"/>
                <a:cs typeface="Calibri"/>
              </a:rPr>
              <a:t> is another competitive company against SpaceX.</a:t>
            </a:r>
          </a:p>
          <a:p>
            <a:pPr marL="285750" indent="-285750">
              <a:buFont typeface="Arial"/>
              <a:buChar char="•"/>
            </a:pPr>
            <a:endParaRPr lang="en-US" sz="2000" dirty="0">
              <a:latin typeface="Times New Roman"/>
              <a:cs typeface="Calibri"/>
            </a:endParaRPr>
          </a:p>
          <a:p>
            <a:pPr marL="285750" indent="-285750">
              <a:buFont typeface="Arial"/>
              <a:buChar char="•"/>
            </a:pPr>
            <a:r>
              <a:rPr lang="en-US" sz="2000" dirty="0">
                <a:latin typeface="Times New Roman"/>
                <a:cs typeface="Calibri"/>
              </a:rPr>
              <a:t>The Problem: </a:t>
            </a:r>
            <a:r>
              <a:rPr lang="en-US" sz="2000" dirty="0" err="1">
                <a:latin typeface="Times New Roman"/>
                <a:cs typeface="Calibri"/>
              </a:rPr>
              <a:t>SpaceY</a:t>
            </a:r>
            <a:r>
              <a:rPr lang="en-US" sz="2000" dirty="0">
                <a:latin typeface="Times New Roman"/>
                <a:cs typeface="Calibri"/>
              </a:rPr>
              <a:t> tasked to train a Machine Learning Model to Predict the Accuracy Percentage of Successful landing. </a:t>
            </a:r>
          </a:p>
          <a:p>
            <a:pPr marL="285750" indent="-285750">
              <a:buFont typeface="Arial"/>
              <a:buChar char="•"/>
            </a:pPr>
            <a:endParaRPr lang="en-US" sz="2000" dirty="0">
              <a:latin typeface="Times New Roman"/>
              <a:cs typeface="Calibri"/>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7328" y="4965701"/>
            <a:ext cx="10414662" cy="1160463"/>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This plot shows the success and faille of every booster with a different color.</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success landing take class 1 and faille 0, and every booster have a different amount of load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16E618E3-0EDB-6225-98AC-F0BDA10F7849}"/>
              </a:ext>
            </a:extLst>
          </p:cNvPr>
          <p:cNvPicPr>
            <a:picLocks noChangeAspect="1"/>
          </p:cNvPicPr>
          <p:nvPr/>
        </p:nvPicPr>
        <p:blipFill>
          <a:blip r:embed="rId3"/>
          <a:stretch>
            <a:fillRect/>
          </a:stretch>
        </p:blipFill>
        <p:spPr>
          <a:xfrm>
            <a:off x="770010" y="1367637"/>
            <a:ext cx="10687961" cy="35980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4949919"/>
            <a:ext cx="10238772" cy="15376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bar chart displayed the accuracy for every model that we build.</a:t>
            </a:r>
          </a:p>
          <a:p>
            <a:pPr>
              <a:lnSpc>
                <a:spcPct val="100000"/>
              </a:lnSpc>
              <a:spcBef>
                <a:spcPts val="1400"/>
              </a:spcBef>
            </a:pPr>
            <a:r>
              <a:rPr lang="en-US" sz="2200" dirty="0">
                <a:solidFill>
                  <a:schemeClr val="accent3">
                    <a:lumMod val="25000"/>
                  </a:schemeClr>
                </a:solidFill>
                <a:latin typeface="Abadi"/>
              </a:rPr>
              <a:t>We can see that the Decision Tree model gets the best performance.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7796A35-BB80-05CF-20E0-CBD3B3155A69}"/>
              </a:ext>
            </a:extLst>
          </p:cNvPr>
          <p:cNvPicPr>
            <a:picLocks noChangeAspect="1"/>
          </p:cNvPicPr>
          <p:nvPr/>
        </p:nvPicPr>
        <p:blipFill>
          <a:blip r:embed="rId3"/>
          <a:stretch>
            <a:fillRect/>
          </a:stretch>
        </p:blipFill>
        <p:spPr>
          <a:xfrm>
            <a:off x="770011" y="1273080"/>
            <a:ext cx="7213971" cy="3676839"/>
          </a:xfrm>
          <a:prstGeom prst="rect">
            <a:avLst/>
          </a:prstGeom>
        </p:spPr>
      </p:pic>
      <p:pic>
        <p:nvPicPr>
          <p:cNvPr id="7" name="Picture 6">
            <a:extLst>
              <a:ext uri="{FF2B5EF4-FFF2-40B4-BE49-F238E27FC236}">
                <a16:creationId xmlns:a16="http://schemas.microsoft.com/office/drawing/2014/main" id="{1EEAD05D-9151-D0C5-408D-8F35B493A03C}"/>
              </a:ext>
            </a:extLst>
          </p:cNvPr>
          <p:cNvPicPr>
            <a:picLocks noChangeAspect="1"/>
          </p:cNvPicPr>
          <p:nvPr/>
        </p:nvPicPr>
        <p:blipFill>
          <a:blip r:embed="rId4"/>
          <a:stretch>
            <a:fillRect/>
          </a:stretch>
        </p:blipFill>
        <p:spPr>
          <a:xfrm>
            <a:off x="7380160" y="1364350"/>
            <a:ext cx="3905451" cy="1187511"/>
          </a:xfrm>
          <a:prstGeom prst="rect">
            <a:avLst/>
          </a:prstGeom>
        </p:spPr>
      </p:pic>
      <p:pic>
        <p:nvPicPr>
          <p:cNvPr id="10" name="Picture 9">
            <a:extLst>
              <a:ext uri="{FF2B5EF4-FFF2-40B4-BE49-F238E27FC236}">
                <a16:creationId xmlns:a16="http://schemas.microsoft.com/office/drawing/2014/main" id="{A084036E-1791-45F4-56A0-A63B5B5D9D07}"/>
              </a:ext>
            </a:extLst>
          </p:cNvPr>
          <p:cNvPicPr>
            <a:picLocks noChangeAspect="1"/>
          </p:cNvPicPr>
          <p:nvPr/>
        </p:nvPicPr>
        <p:blipFill>
          <a:blip r:embed="rId5"/>
          <a:stretch>
            <a:fillRect/>
          </a:stretch>
        </p:blipFill>
        <p:spPr>
          <a:xfrm>
            <a:off x="7431784" y="2849144"/>
            <a:ext cx="3990205" cy="1456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7" y="1452561"/>
            <a:ext cx="5795890" cy="41608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models have the same Convention Matrix because they give the same result with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model Predict 12 successful landings while it was labeled as landing.</a:t>
            </a:r>
          </a:p>
          <a:p>
            <a:pPr>
              <a:lnSpc>
                <a:spcPct val="100000"/>
              </a:lnSpc>
              <a:spcBef>
                <a:spcPts val="1400"/>
              </a:spcBef>
            </a:pPr>
            <a:r>
              <a:rPr lang="en-US" sz="2200" dirty="0">
                <a:solidFill>
                  <a:schemeClr val="accent3">
                    <a:lumMod val="25000"/>
                  </a:schemeClr>
                </a:solidFill>
                <a:latin typeface="Abadi" panose="020B0604020104020204" pitchFamily="34" charset="0"/>
              </a:rPr>
              <a:t>Predicts 3 unsuccessful landings while it’s labeled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Predicts 3 successful landings while it’s labeled unsuccessful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BBAADD7-6044-9CF3-4168-CC31BD1A99A6}"/>
              </a:ext>
            </a:extLst>
          </p:cNvPr>
          <p:cNvPicPr>
            <a:picLocks noChangeAspect="1"/>
          </p:cNvPicPr>
          <p:nvPr/>
        </p:nvPicPr>
        <p:blipFill>
          <a:blip r:embed="rId3"/>
          <a:stretch>
            <a:fillRect/>
          </a:stretch>
        </p:blipFill>
        <p:spPr>
          <a:xfrm>
            <a:off x="6565901" y="1304848"/>
            <a:ext cx="4892072" cy="395930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31950"/>
            <a:ext cx="10317089" cy="4133850"/>
          </a:xfrm>
          <a:prstGeom prst="rect">
            <a:avLst/>
          </a:prstGeom>
        </p:spPr>
        <p:txBody>
          <a:bodyPr>
            <a:normAutofit fontScale="92500" lnSpcReduction="20000"/>
          </a:bodyPr>
          <a:lstStyle/>
          <a:p>
            <a:pPr marL="195580" indent="-183515">
              <a:lnSpc>
                <a:spcPct val="100000"/>
              </a:lnSpc>
              <a:spcBef>
                <a:spcPts val="490"/>
              </a:spcBef>
              <a:buClr>
                <a:srgbClr val="E28312"/>
              </a:buClr>
              <a:buChar char="◦"/>
              <a:tabLst>
                <a:tab pos="196215" algn="l"/>
              </a:tabLst>
            </a:pPr>
            <a:r>
              <a:rPr lang="en-US" sz="2400" dirty="0">
                <a:solidFill>
                  <a:srgbClr val="404040"/>
                </a:solidFill>
                <a:latin typeface="Carlito"/>
                <a:cs typeface="Carlito"/>
              </a:rPr>
              <a:t>Our </a:t>
            </a:r>
            <a:r>
              <a:rPr lang="en-US" sz="2400" spc="-5" dirty="0">
                <a:solidFill>
                  <a:srgbClr val="404040"/>
                </a:solidFill>
                <a:latin typeface="Carlito"/>
                <a:cs typeface="Carlito"/>
              </a:rPr>
              <a:t>task: </a:t>
            </a:r>
            <a:r>
              <a:rPr lang="en-US" sz="2400" spc="-20" dirty="0">
                <a:solidFill>
                  <a:srgbClr val="404040"/>
                </a:solidFill>
                <a:latin typeface="Carlito"/>
                <a:cs typeface="Carlito"/>
              </a:rPr>
              <a:t>to develop </a:t>
            </a:r>
            <a:r>
              <a:rPr lang="en-US" sz="2400" dirty="0">
                <a:solidFill>
                  <a:srgbClr val="404040"/>
                </a:solidFill>
                <a:latin typeface="Carlito"/>
                <a:cs typeface="Carlito"/>
              </a:rPr>
              <a:t>a machine learning model </a:t>
            </a:r>
            <a:r>
              <a:rPr lang="en-US" sz="2400" spc="-25" dirty="0">
                <a:solidFill>
                  <a:srgbClr val="404040"/>
                </a:solidFill>
                <a:latin typeface="Carlito"/>
                <a:cs typeface="Carlito"/>
              </a:rPr>
              <a:t>for </a:t>
            </a:r>
            <a:r>
              <a:rPr lang="en-US" sz="2400" dirty="0">
                <a:solidFill>
                  <a:srgbClr val="404040"/>
                </a:solidFill>
                <a:latin typeface="Carlito"/>
                <a:cs typeface="Carlito"/>
              </a:rPr>
              <a:t>Space Y which </a:t>
            </a:r>
            <a:r>
              <a:rPr lang="en-US" sz="2400" spc="-20" dirty="0">
                <a:solidFill>
                  <a:srgbClr val="404040"/>
                </a:solidFill>
                <a:latin typeface="Carlito"/>
                <a:cs typeface="Carlito"/>
              </a:rPr>
              <a:t>wants to </a:t>
            </a:r>
            <a:r>
              <a:rPr lang="en-US" sz="2400" spc="-5" dirty="0">
                <a:solidFill>
                  <a:srgbClr val="404040"/>
                </a:solidFill>
                <a:latin typeface="Carlito"/>
                <a:cs typeface="Carlito"/>
              </a:rPr>
              <a:t>bid </a:t>
            </a:r>
            <a:r>
              <a:rPr lang="en-US" sz="2400" spc="-20" dirty="0">
                <a:solidFill>
                  <a:srgbClr val="404040"/>
                </a:solidFill>
                <a:latin typeface="Carlito"/>
                <a:cs typeface="Carlito"/>
              </a:rPr>
              <a:t>against</a:t>
            </a:r>
            <a:r>
              <a:rPr lang="en-US" sz="2400" spc="-70" dirty="0">
                <a:solidFill>
                  <a:srgbClr val="404040"/>
                </a:solidFill>
                <a:latin typeface="Carlito"/>
                <a:cs typeface="Carlito"/>
              </a:rPr>
              <a:t> </a:t>
            </a:r>
            <a:r>
              <a:rPr lang="en-US" sz="2400" dirty="0">
                <a:solidFill>
                  <a:srgbClr val="404040"/>
                </a:solidFill>
                <a:latin typeface="Carlito"/>
                <a:cs typeface="Carlito"/>
              </a:rPr>
              <a:t>SpaceX</a:t>
            </a:r>
            <a:endParaRPr lang="en-US" sz="2400" dirty="0">
              <a:latin typeface="Carlito"/>
              <a:cs typeface="Carlito"/>
            </a:endParaRPr>
          </a:p>
          <a:p>
            <a:pPr marL="195580" indent="-183515">
              <a:lnSpc>
                <a:spcPct val="100000"/>
              </a:lnSpc>
              <a:spcBef>
                <a:spcPts val="395"/>
              </a:spcBef>
              <a:buClr>
                <a:srgbClr val="E28312"/>
              </a:buClr>
              <a:buChar char="◦"/>
              <a:tabLst>
                <a:tab pos="196215" algn="l"/>
              </a:tabLst>
            </a:pPr>
            <a:r>
              <a:rPr lang="en-US" sz="2400" spc="-5" dirty="0">
                <a:solidFill>
                  <a:srgbClr val="404040"/>
                </a:solidFill>
                <a:latin typeface="Carlito"/>
                <a:cs typeface="Carlito"/>
              </a:rPr>
              <a:t>The goal </a:t>
            </a:r>
            <a:r>
              <a:rPr lang="en-US" sz="2400" dirty="0">
                <a:solidFill>
                  <a:srgbClr val="404040"/>
                </a:solidFill>
                <a:latin typeface="Carlito"/>
                <a:cs typeface="Carlito"/>
              </a:rPr>
              <a:t>of the </a:t>
            </a:r>
            <a:r>
              <a:rPr lang="en-US" sz="2400" spc="-5" dirty="0">
                <a:solidFill>
                  <a:srgbClr val="404040"/>
                </a:solidFill>
                <a:latin typeface="Carlito"/>
                <a:cs typeface="Carlito"/>
              </a:rPr>
              <a:t>model is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when </a:t>
            </a:r>
            <a:r>
              <a:rPr lang="en-US" sz="2400" spc="-15" dirty="0">
                <a:solidFill>
                  <a:srgbClr val="404040"/>
                </a:solidFill>
                <a:latin typeface="Carlito"/>
                <a:cs typeface="Carlito"/>
              </a:rPr>
              <a:t>Stage </a:t>
            </a:r>
            <a:r>
              <a:rPr lang="en-US" sz="2400" dirty="0">
                <a:solidFill>
                  <a:srgbClr val="404040"/>
                </a:solidFill>
                <a:latin typeface="Carlito"/>
                <a:cs typeface="Carlito"/>
              </a:rPr>
              <a:t>1 </a:t>
            </a:r>
            <a:r>
              <a:rPr lang="en-US" sz="2400" spc="-5" dirty="0">
                <a:solidFill>
                  <a:srgbClr val="404040"/>
                </a:solidFill>
                <a:latin typeface="Carlito"/>
                <a:cs typeface="Carlito"/>
              </a:rPr>
              <a:t>will successfully </a:t>
            </a:r>
            <a:r>
              <a:rPr lang="en-US" sz="2400" dirty="0">
                <a:solidFill>
                  <a:srgbClr val="404040"/>
                </a:solidFill>
                <a:latin typeface="Carlito"/>
                <a:cs typeface="Carlito"/>
              </a:rPr>
              <a:t>land </a:t>
            </a:r>
            <a:r>
              <a:rPr lang="en-US" sz="2400" spc="-20" dirty="0">
                <a:solidFill>
                  <a:srgbClr val="404040"/>
                </a:solidFill>
                <a:latin typeface="Carlito"/>
                <a:cs typeface="Carlito"/>
              </a:rPr>
              <a:t>to </a:t>
            </a:r>
            <a:r>
              <a:rPr lang="en-US" sz="2400" spc="-35" dirty="0">
                <a:solidFill>
                  <a:srgbClr val="404040"/>
                </a:solidFill>
                <a:latin typeface="Carlito"/>
                <a:cs typeface="Carlito"/>
              </a:rPr>
              <a:t>save </a:t>
            </a:r>
            <a:r>
              <a:rPr lang="en-US" sz="2400" spc="-5" dirty="0">
                <a:solidFill>
                  <a:srgbClr val="404040"/>
                </a:solidFill>
                <a:latin typeface="Carlito"/>
                <a:cs typeface="Carlito"/>
              </a:rPr>
              <a:t>~$100 million</a:t>
            </a:r>
            <a:r>
              <a:rPr lang="en-US" sz="2400" spc="-110" dirty="0">
                <a:solidFill>
                  <a:srgbClr val="404040"/>
                </a:solidFill>
                <a:latin typeface="Carlito"/>
                <a:cs typeface="Carlito"/>
              </a:rPr>
              <a:t> </a:t>
            </a:r>
            <a:r>
              <a:rPr lang="en-US" sz="2400" dirty="0">
                <a:solidFill>
                  <a:srgbClr val="404040"/>
                </a:solidFill>
                <a:latin typeface="Carlito"/>
                <a:cs typeface="Carlito"/>
              </a:rPr>
              <a:t>USD</a:t>
            </a:r>
            <a:endParaRPr lang="en-US" sz="2400" dirty="0">
              <a:latin typeface="Carlito"/>
              <a:cs typeface="Carlito"/>
            </a:endParaRPr>
          </a:p>
          <a:p>
            <a:pPr marL="195580" indent="-183515">
              <a:lnSpc>
                <a:spcPct val="100000"/>
              </a:lnSpc>
              <a:spcBef>
                <a:spcPts val="409"/>
              </a:spcBef>
              <a:buClr>
                <a:srgbClr val="E28312"/>
              </a:buClr>
              <a:buChar char="◦"/>
              <a:tabLst>
                <a:tab pos="196215" algn="l"/>
              </a:tabLst>
            </a:pPr>
            <a:r>
              <a:rPr lang="en-US" sz="2400" spc="-5" dirty="0">
                <a:solidFill>
                  <a:srgbClr val="404040"/>
                </a:solidFill>
                <a:latin typeface="Carlito"/>
                <a:cs typeface="Carlito"/>
              </a:rPr>
              <a:t>Used </a:t>
            </a:r>
            <a:r>
              <a:rPr lang="en-US" sz="2400" spc="-25" dirty="0">
                <a:solidFill>
                  <a:srgbClr val="404040"/>
                </a:solidFill>
                <a:latin typeface="Carlito"/>
                <a:cs typeface="Carlito"/>
              </a:rPr>
              <a:t>data </a:t>
            </a:r>
            <a:r>
              <a:rPr lang="en-US" sz="2400" spc="-20" dirty="0">
                <a:solidFill>
                  <a:srgbClr val="404040"/>
                </a:solidFill>
                <a:latin typeface="Carlito"/>
                <a:cs typeface="Carlito"/>
              </a:rPr>
              <a:t>from </a:t>
            </a:r>
            <a:r>
              <a:rPr lang="en-US" sz="2400" dirty="0">
                <a:solidFill>
                  <a:srgbClr val="404040"/>
                </a:solidFill>
                <a:latin typeface="Carlito"/>
                <a:cs typeface="Carlito"/>
              </a:rPr>
              <a:t>a </a:t>
            </a:r>
            <a:r>
              <a:rPr lang="en-US" sz="2400" spc="-5" dirty="0">
                <a:solidFill>
                  <a:srgbClr val="404040"/>
                </a:solidFill>
                <a:latin typeface="Carlito"/>
                <a:cs typeface="Carlito"/>
              </a:rPr>
              <a:t>public </a:t>
            </a:r>
            <a:r>
              <a:rPr lang="en-US" sz="2400" dirty="0">
                <a:solidFill>
                  <a:srgbClr val="404040"/>
                </a:solidFill>
                <a:latin typeface="Carlito"/>
                <a:cs typeface="Carlito"/>
              </a:rPr>
              <a:t>SpaceX API and </a:t>
            </a:r>
            <a:r>
              <a:rPr lang="en-US" sz="2400" spc="-5" dirty="0">
                <a:solidFill>
                  <a:srgbClr val="404040"/>
                </a:solidFill>
                <a:latin typeface="Carlito"/>
                <a:cs typeface="Carlito"/>
              </a:rPr>
              <a:t>web scraping </a:t>
            </a:r>
            <a:r>
              <a:rPr lang="en-US" sz="2400" dirty="0">
                <a:solidFill>
                  <a:srgbClr val="404040"/>
                </a:solidFill>
                <a:latin typeface="Carlito"/>
                <a:cs typeface="Carlito"/>
              </a:rPr>
              <a:t>SpaceX Wikipedia</a:t>
            </a:r>
            <a:r>
              <a:rPr lang="en-US" sz="2400" spc="-195" dirty="0">
                <a:solidFill>
                  <a:srgbClr val="404040"/>
                </a:solidFill>
                <a:latin typeface="Carlito"/>
                <a:cs typeface="Carlito"/>
              </a:rPr>
              <a:t> </a:t>
            </a:r>
            <a:r>
              <a:rPr lang="en-US" sz="2400" spc="-5" dirty="0">
                <a:solidFill>
                  <a:srgbClr val="404040"/>
                </a:solidFill>
                <a:latin typeface="Carlito"/>
                <a:cs typeface="Carlito"/>
              </a:rPr>
              <a:t>page</a:t>
            </a:r>
            <a:endParaRPr lang="en-US" sz="2400" dirty="0">
              <a:latin typeface="Carlito"/>
              <a:cs typeface="Carlito"/>
            </a:endParaRPr>
          </a:p>
          <a:p>
            <a:pPr marL="195580" indent="-183515">
              <a:lnSpc>
                <a:spcPct val="100000"/>
              </a:lnSpc>
              <a:spcBef>
                <a:spcPts val="400"/>
              </a:spcBef>
              <a:buClr>
                <a:srgbClr val="E28312"/>
              </a:buClr>
              <a:buChar char="◦"/>
              <a:tabLst>
                <a:tab pos="196215" algn="l"/>
              </a:tabLst>
            </a:pPr>
            <a:r>
              <a:rPr lang="en-US" sz="2400" spc="-25" dirty="0">
                <a:solidFill>
                  <a:srgbClr val="404040"/>
                </a:solidFill>
                <a:latin typeface="Carlito"/>
                <a:cs typeface="Carlito"/>
              </a:rPr>
              <a:t>Created data </a:t>
            </a:r>
            <a:r>
              <a:rPr lang="en-US" sz="2400" spc="-5" dirty="0">
                <a:solidFill>
                  <a:srgbClr val="404040"/>
                </a:solidFill>
                <a:latin typeface="Carlito"/>
                <a:cs typeface="Carlito"/>
              </a:rPr>
              <a:t>labels </a:t>
            </a:r>
            <a:r>
              <a:rPr lang="en-US" sz="2400" dirty="0">
                <a:solidFill>
                  <a:srgbClr val="404040"/>
                </a:solidFill>
                <a:latin typeface="Carlito"/>
                <a:cs typeface="Carlito"/>
              </a:rPr>
              <a:t>and </a:t>
            </a:r>
            <a:r>
              <a:rPr lang="en-US" sz="2400" spc="-25" dirty="0">
                <a:solidFill>
                  <a:srgbClr val="404040"/>
                </a:solidFill>
                <a:latin typeface="Carlito"/>
                <a:cs typeface="Carlito"/>
              </a:rPr>
              <a:t>stored data into </a:t>
            </a:r>
            <a:r>
              <a:rPr lang="en-US" sz="2400" dirty="0">
                <a:solidFill>
                  <a:srgbClr val="404040"/>
                </a:solidFill>
                <a:latin typeface="Carlito"/>
                <a:cs typeface="Carlito"/>
              </a:rPr>
              <a:t>a </a:t>
            </a:r>
            <a:r>
              <a:rPr lang="en-US" sz="2400" spc="-5" dirty="0">
                <a:solidFill>
                  <a:srgbClr val="404040"/>
                </a:solidFill>
                <a:latin typeface="Carlito"/>
                <a:cs typeface="Carlito"/>
              </a:rPr>
              <a:t>DB2 SQL</a:t>
            </a:r>
            <a:r>
              <a:rPr lang="en-US" sz="2400" spc="-1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95580" indent="-183515">
              <a:lnSpc>
                <a:spcPct val="100000"/>
              </a:lnSpc>
              <a:spcBef>
                <a:spcPts val="395"/>
              </a:spcBef>
              <a:buClr>
                <a:srgbClr val="E28312"/>
              </a:buClr>
              <a:buChar char="◦"/>
              <a:tabLst>
                <a:tab pos="196215" algn="l"/>
              </a:tabLst>
            </a:pPr>
            <a:r>
              <a:rPr lang="en-US" sz="2400" spc="-25" dirty="0">
                <a:solidFill>
                  <a:srgbClr val="404040"/>
                </a:solidFill>
                <a:latin typeface="Carlito"/>
                <a:cs typeface="Carlito"/>
              </a:rPr>
              <a:t>Created </a:t>
            </a:r>
            <a:r>
              <a:rPr lang="en-US" sz="2400" dirty="0">
                <a:solidFill>
                  <a:srgbClr val="404040"/>
                </a:solidFill>
                <a:latin typeface="Carlito"/>
                <a:cs typeface="Carlito"/>
              </a:rPr>
              <a:t>a </a:t>
            </a:r>
            <a:r>
              <a:rPr lang="en-US" sz="2400" spc="-5" dirty="0">
                <a:solidFill>
                  <a:srgbClr val="404040"/>
                </a:solidFill>
                <a:latin typeface="Carlito"/>
                <a:cs typeface="Carlito"/>
              </a:rPr>
              <a:t>dashboard </a:t>
            </a:r>
            <a:r>
              <a:rPr lang="en-US" sz="2400" spc="-25" dirty="0">
                <a:solidFill>
                  <a:srgbClr val="404040"/>
                </a:solidFill>
                <a:latin typeface="Carlito"/>
                <a:cs typeface="Carlito"/>
              </a:rPr>
              <a:t>for</a:t>
            </a:r>
            <a:r>
              <a:rPr lang="en-US" sz="2400" spc="-125" dirty="0">
                <a:solidFill>
                  <a:srgbClr val="404040"/>
                </a:solidFill>
                <a:latin typeface="Carlito"/>
                <a:cs typeface="Carlito"/>
              </a:rPr>
              <a:t> </a:t>
            </a:r>
            <a:r>
              <a:rPr lang="en-US" sz="2400" spc="-20" dirty="0">
                <a:solidFill>
                  <a:srgbClr val="404040"/>
                </a:solidFill>
                <a:latin typeface="Carlito"/>
                <a:cs typeface="Carlito"/>
              </a:rPr>
              <a:t>visualization</a:t>
            </a:r>
            <a:endParaRPr lang="en-US" sz="2400" dirty="0">
              <a:latin typeface="Carlito"/>
              <a:cs typeface="Carlito"/>
            </a:endParaRPr>
          </a:p>
          <a:p>
            <a:pPr marL="195580" indent="-183515">
              <a:lnSpc>
                <a:spcPct val="100000"/>
              </a:lnSpc>
              <a:spcBef>
                <a:spcPts val="405"/>
              </a:spcBef>
              <a:buClr>
                <a:srgbClr val="E28312"/>
              </a:buClr>
              <a:buChar char="◦"/>
              <a:tabLst>
                <a:tab pos="196215" algn="l"/>
              </a:tabLst>
            </a:pPr>
            <a:r>
              <a:rPr lang="en-US" sz="2400" spc="-50" dirty="0">
                <a:solidFill>
                  <a:srgbClr val="404040"/>
                </a:solidFill>
                <a:latin typeface="Carlito"/>
                <a:cs typeface="Carlito"/>
              </a:rPr>
              <a:t>We </a:t>
            </a:r>
            <a:r>
              <a:rPr lang="en-US" sz="2400" spc="-25" dirty="0">
                <a:solidFill>
                  <a:srgbClr val="404040"/>
                </a:solidFill>
                <a:latin typeface="Carlito"/>
                <a:cs typeface="Carlito"/>
              </a:rPr>
              <a:t>created </a:t>
            </a:r>
            <a:r>
              <a:rPr lang="en-US" sz="2400" dirty="0">
                <a:solidFill>
                  <a:srgbClr val="404040"/>
                </a:solidFill>
                <a:latin typeface="Carlito"/>
                <a:cs typeface="Carlito"/>
              </a:rPr>
              <a:t>a machine learning model </a:t>
            </a:r>
            <a:r>
              <a:rPr lang="en-US" sz="2400" spc="-5" dirty="0">
                <a:solidFill>
                  <a:srgbClr val="404040"/>
                </a:solidFill>
                <a:latin typeface="Carlito"/>
                <a:cs typeface="Carlito"/>
              </a:rPr>
              <a:t>with </a:t>
            </a:r>
            <a:r>
              <a:rPr lang="en-US" sz="2400" dirty="0">
                <a:solidFill>
                  <a:srgbClr val="404040"/>
                </a:solidFill>
                <a:latin typeface="Carlito"/>
                <a:cs typeface="Carlito"/>
              </a:rPr>
              <a:t>an </a:t>
            </a:r>
            <a:r>
              <a:rPr lang="en-US" sz="2400" spc="-5" dirty="0">
                <a:solidFill>
                  <a:srgbClr val="404040"/>
                </a:solidFill>
                <a:latin typeface="Carlito"/>
                <a:cs typeface="Carlito"/>
              </a:rPr>
              <a:t>accuracy of</a:t>
            </a:r>
            <a:r>
              <a:rPr lang="en-US" sz="2400" spc="-105" dirty="0">
                <a:solidFill>
                  <a:srgbClr val="404040"/>
                </a:solidFill>
                <a:latin typeface="Carlito"/>
                <a:cs typeface="Carlito"/>
              </a:rPr>
              <a:t> </a:t>
            </a:r>
            <a:r>
              <a:rPr lang="en-US" sz="2400" dirty="0">
                <a:solidFill>
                  <a:srgbClr val="404040"/>
                </a:solidFill>
                <a:latin typeface="Carlito"/>
                <a:cs typeface="Carlito"/>
              </a:rPr>
              <a:t>83%</a:t>
            </a:r>
            <a:endParaRPr lang="en-US" sz="2400" dirty="0">
              <a:latin typeface="Carlito"/>
              <a:cs typeface="Carlito"/>
            </a:endParaRPr>
          </a:p>
          <a:p>
            <a:pPr marL="195580" marR="276860" indent="-183515">
              <a:lnSpc>
                <a:spcPts val="2160"/>
              </a:lnSpc>
              <a:spcBef>
                <a:spcPts val="635"/>
              </a:spcBef>
              <a:buClr>
                <a:srgbClr val="E28312"/>
              </a:buClr>
              <a:buChar char="◦"/>
              <a:tabLst>
                <a:tab pos="196215" algn="l"/>
              </a:tabLst>
            </a:pPr>
            <a:r>
              <a:rPr lang="en-US" sz="2400" spc="-5" dirty="0" err="1">
                <a:solidFill>
                  <a:srgbClr val="404040"/>
                </a:solidFill>
                <a:latin typeface="Carlito"/>
                <a:cs typeface="Carlito"/>
              </a:rPr>
              <a:t>Allon</a:t>
            </a:r>
            <a:r>
              <a:rPr lang="en-US" sz="2400" spc="-5" dirty="0">
                <a:solidFill>
                  <a:srgbClr val="404040"/>
                </a:solidFill>
                <a:latin typeface="Carlito"/>
                <a:cs typeface="Carlito"/>
              </a:rPr>
              <a:t> </a:t>
            </a:r>
            <a:r>
              <a:rPr lang="en-US" sz="2400" dirty="0">
                <a:solidFill>
                  <a:srgbClr val="404040"/>
                </a:solidFill>
                <a:latin typeface="Carlito"/>
                <a:cs typeface="Carlito"/>
              </a:rPr>
              <a:t>Mask </a:t>
            </a:r>
            <a:r>
              <a:rPr lang="en-US" sz="2400" spc="-5" dirty="0">
                <a:solidFill>
                  <a:srgbClr val="404040"/>
                </a:solidFill>
                <a:latin typeface="Carlito"/>
                <a:cs typeface="Carlito"/>
              </a:rPr>
              <a:t>of </a:t>
            </a:r>
            <a:r>
              <a:rPr lang="en-US" sz="2400" dirty="0" err="1">
                <a:solidFill>
                  <a:srgbClr val="404040"/>
                </a:solidFill>
                <a:latin typeface="Carlito"/>
                <a:cs typeface="Carlito"/>
              </a:rPr>
              <a:t>SpaceY</a:t>
            </a:r>
            <a:r>
              <a:rPr lang="en-US" sz="2400" dirty="0">
                <a:solidFill>
                  <a:srgbClr val="404040"/>
                </a:solidFill>
                <a:latin typeface="Carlito"/>
                <a:cs typeface="Carlito"/>
              </a:rPr>
              <a:t> </a:t>
            </a:r>
            <a:r>
              <a:rPr lang="en-US" sz="2400" spc="-5" dirty="0">
                <a:solidFill>
                  <a:srgbClr val="404040"/>
                </a:solidFill>
                <a:latin typeface="Carlito"/>
                <a:cs typeface="Carlito"/>
              </a:rPr>
              <a:t>can use </a:t>
            </a:r>
            <a:r>
              <a:rPr lang="en-US" sz="2400" dirty="0">
                <a:solidFill>
                  <a:srgbClr val="404040"/>
                </a:solidFill>
                <a:latin typeface="Carlito"/>
                <a:cs typeface="Carlito"/>
              </a:rPr>
              <a:t>this model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with </a:t>
            </a:r>
            <a:r>
              <a:rPr lang="en-US" sz="2400" spc="-20" dirty="0">
                <a:solidFill>
                  <a:srgbClr val="404040"/>
                </a:solidFill>
                <a:latin typeface="Carlito"/>
                <a:cs typeface="Carlito"/>
              </a:rPr>
              <a:t>relatively </a:t>
            </a:r>
            <a:r>
              <a:rPr lang="en-US" sz="2400" spc="-5" dirty="0">
                <a:solidFill>
                  <a:srgbClr val="404040"/>
                </a:solidFill>
                <a:latin typeface="Carlito"/>
                <a:cs typeface="Carlito"/>
              </a:rPr>
              <a:t>high accuracy whether </a:t>
            </a:r>
            <a:r>
              <a:rPr lang="en-US" sz="2400" dirty="0">
                <a:solidFill>
                  <a:srgbClr val="404040"/>
                </a:solidFill>
                <a:latin typeface="Carlito"/>
                <a:cs typeface="Carlito"/>
              </a:rPr>
              <a:t>a  launch </a:t>
            </a:r>
            <a:r>
              <a:rPr lang="en-US" sz="2400" spc="-5" dirty="0">
                <a:solidFill>
                  <a:srgbClr val="404040"/>
                </a:solidFill>
                <a:latin typeface="Carlito"/>
                <a:cs typeface="Carlito"/>
              </a:rPr>
              <a:t>will </a:t>
            </a:r>
            <a:r>
              <a:rPr lang="en-US" sz="2400" spc="-35" dirty="0">
                <a:solidFill>
                  <a:srgbClr val="404040"/>
                </a:solidFill>
                <a:latin typeface="Carlito"/>
                <a:cs typeface="Carlito"/>
              </a:rPr>
              <a:t>have </a:t>
            </a:r>
            <a:r>
              <a:rPr lang="en-US" sz="2400" dirty="0">
                <a:solidFill>
                  <a:srgbClr val="404040"/>
                </a:solidFill>
                <a:latin typeface="Carlito"/>
                <a:cs typeface="Carlito"/>
              </a:rPr>
              <a:t>a </a:t>
            </a:r>
            <a:r>
              <a:rPr lang="en-US" sz="2400" spc="-5" dirty="0">
                <a:solidFill>
                  <a:srgbClr val="404040"/>
                </a:solidFill>
                <a:latin typeface="Carlito"/>
                <a:cs typeface="Carlito"/>
              </a:rPr>
              <a:t>successful </a:t>
            </a:r>
            <a:r>
              <a:rPr lang="en-US" sz="2400" spc="-20" dirty="0">
                <a:solidFill>
                  <a:srgbClr val="404040"/>
                </a:solidFill>
                <a:latin typeface="Carlito"/>
                <a:cs typeface="Carlito"/>
              </a:rPr>
              <a:t>Stage </a:t>
            </a:r>
            <a:r>
              <a:rPr lang="en-US" sz="2400" dirty="0">
                <a:solidFill>
                  <a:srgbClr val="404040"/>
                </a:solidFill>
                <a:latin typeface="Carlito"/>
                <a:cs typeface="Carlito"/>
              </a:rPr>
              <a:t>1 landing </a:t>
            </a:r>
            <a:r>
              <a:rPr lang="en-US" sz="2400" spc="-25" dirty="0">
                <a:solidFill>
                  <a:srgbClr val="404040"/>
                </a:solidFill>
                <a:latin typeface="Carlito"/>
                <a:cs typeface="Carlito"/>
              </a:rPr>
              <a:t>before </a:t>
            </a:r>
            <a:r>
              <a:rPr lang="en-US" sz="2400" dirty="0">
                <a:solidFill>
                  <a:srgbClr val="404040"/>
                </a:solidFill>
                <a:latin typeface="Carlito"/>
                <a:cs typeface="Carlito"/>
              </a:rPr>
              <a:t>launch </a:t>
            </a:r>
            <a:r>
              <a:rPr lang="en-US" sz="2400" spc="-20" dirty="0">
                <a:solidFill>
                  <a:srgbClr val="404040"/>
                </a:solidFill>
                <a:latin typeface="Carlito"/>
                <a:cs typeface="Carlito"/>
              </a:rPr>
              <a:t>to </a:t>
            </a:r>
            <a:r>
              <a:rPr lang="en-US" sz="2400" spc="-5" dirty="0">
                <a:solidFill>
                  <a:srgbClr val="404040"/>
                </a:solidFill>
                <a:latin typeface="Carlito"/>
                <a:cs typeface="Carlito"/>
              </a:rPr>
              <a:t>determine whether </a:t>
            </a:r>
            <a:r>
              <a:rPr lang="en-US" sz="2400" dirty="0">
                <a:solidFill>
                  <a:srgbClr val="404040"/>
                </a:solidFill>
                <a:latin typeface="Carlito"/>
                <a:cs typeface="Carlito"/>
              </a:rPr>
              <a:t>the launch  </a:t>
            </a:r>
            <a:r>
              <a:rPr lang="en-US" sz="2400" spc="-5" dirty="0">
                <a:solidFill>
                  <a:srgbClr val="404040"/>
                </a:solidFill>
                <a:latin typeface="Carlito"/>
                <a:cs typeface="Carlito"/>
              </a:rPr>
              <a:t>should be </a:t>
            </a:r>
            <a:r>
              <a:rPr lang="en-US" sz="2400" dirty="0">
                <a:solidFill>
                  <a:srgbClr val="404040"/>
                </a:solidFill>
                <a:latin typeface="Carlito"/>
                <a:cs typeface="Carlito"/>
              </a:rPr>
              <a:t>made </a:t>
            </a:r>
            <a:r>
              <a:rPr lang="en-US" sz="2400" spc="-5" dirty="0">
                <a:solidFill>
                  <a:srgbClr val="404040"/>
                </a:solidFill>
                <a:latin typeface="Carlito"/>
                <a:cs typeface="Carlito"/>
              </a:rPr>
              <a:t>or</a:t>
            </a:r>
            <a:r>
              <a:rPr lang="en-US" sz="2400" spc="-105" dirty="0">
                <a:solidFill>
                  <a:srgbClr val="404040"/>
                </a:solidFill>
                <a:latin typeface="Carlito"/>
                <a:cs typeface="Carlito"/>
              </a:rPr>
              <a:t> </a:t>
            </a:r>
            <a:r>
              <a:rPr lang="en-US" sz="2400" spc="-5" dirty="0">
                <a:solidFill>
                  <a:srgbClr val="404040"/>
                </a:solidFill>
                <a:latin typeface="Carlito"/>
                <a:cs typeface="Carlito"/>
              </a:rPr>
              <a:t>not</a:t>
            </a:r>
            <a:endParaRPr lang="en-US" sz="2400" dirty="0">
              <a:latin typeface="Carlito"/>
              <a:cs typeface="Carlito"/>
            </a:endParaRPr>
          </a:p>
          <a:p>
            <a:pPr marL="195580" marR="5080" indent="-183515">
              <a:lnSpc>
                <a:spcPts val="2200"/>
              </a:lnSpc>
              <a:spcBef>
                <a:spcPts val="605"/>
              </a:spcBef>
              <a:buClr>
                <a:srgbClr val="E28312"/>
              </a:buClr>
              <a:buChar char="◦"/>
              <a:tabLst>
                <a:tab pos="196215" algn="l"/>
              </a:tabLst>
            </a:pPr>
            <a:r>
              <a:rPr lang="en-US" sz="2400" spc="-5" dirty="0">
                <a:solidFill>
                  <a:srgbClr val="404040"/>
                </a:solidFill>
                <a:latin typeface="Carlito"/>
                <a:cs typeface="Carlito"/>
              </a:rPr>
              <a:t>If possible </a:t>
            </a:r>
            <a:r>
              <a:rPr lang="en-US" sz="2400" spc="-20" dirty="0">
                <a:solidFill>
                  <a:srgbClr val="404040"/>
                </a:solidFill>
                <a:latin typeface="Carlito"/>
                <a:cs typeface="Carlito"/>
              </a:rPr>
              <a:t>more </a:t>
            </a:r>
            <a:r>
              <a:rPr lang="en-US" sz="2400" spc="-25" dirty="0">
                <a:solidFill>
                  <a:srgbClr val="404040"/>
                </a:solidFill>
                <a:latin typeface="Carlito"/>
                <a:cs typeface="Carlito"/>
              </a:rPr>
              <a:t>data </a:t>
            </a:r>
            <a:r>
              <a:rPr lang="en-US" sz="2400" spc="-5" dirty="0">
                <a:solidFill>
                  <a:srgbClr val="404040"/>
                </a:solidFill>
                <a:latin typeface="Carlito"/>
                <a:cs typeface="Carlito"/>
              </a:rPr>
              <a:t>should </a:t>
            </a:r>
            <a:r>
              <a:rPr lang="en-US" sz="2400" dirty="0">
                <a:solidFill>
                  <a:srgbClr val="404040"/>
                </a:solidFill>
                <a:latin typeface="Carlito"/>
                <a:cs typeface="Carlito"/>
              </a:rPr>
              <a:t>be </a:t>
            </a:r>
            <a:r>
              <a:rPr lang="en-US" sz="2400" spc="-5" dirty="0">
                <a:solidFill>
                  <a:srgbClr val="404040"/>
                </a:solidFill>
                <a:latin typeface="Carlito"/>
                <a:cs typeface="Carlito"/>
              </a:rPr>
              <a:t>collected </a:t>
            </a:r>
            <a:r>
              <a:rPr lang="en-US" sz="2400" spc="-20" dirty="0">
                <a:solidFill>
                  <a:srgbClr val="404040"/>
                </a:solidFill>
                <a:latin typeface="Carlito"/>
                <a:cs typeface="Carlito"/>
              </a:rPr>
              <a:t>to </a:t>
            </a:r>
            <a:r>
              <a:rPr lang="en-US" sz="2400" spc="-25" dirty="0">
                <a:solidFill>
                  <a:srgbClr val="404040"/>
                </a:solidFill>
                <a:latin typeface="Carlito"/>
                <a:cs typeface="Carlito"/>
              </a:rPr>
              <a:t>better </a:t>
            </a:r>
            <a:r>
              <a:rPr lang="en-US" sz="2400" spc="-5" dirty="0">
                <a:solidFill>
                  <a:srgbClr val="404040"/>
                </a:solidFill>
                <a:latin typeface="Carlito"/>
                <a:cs typeface="Carlito"/>
              </a:rPr>
              <a:t>determine </a:t>
            </a:r>
            <a:r>
              <a:rPr lang="en-US" sz="2400" dirty="0">
                <a:solidFill>
                  <a:srgbClr val="404040"/>
                </a:solidFill>
                <a:latin typeface="Carlito"/>
                <a:cs typeface="Carlito"/>
              </a:rPr>
              <a:t>the </a:t>
            </a:r>
            <a:r>
              <a:rPr lang="en-US" sz="2400" spc="-10" dirty="0">
                <a:solidFill>
                  <a:srgbClr val="404040"/>
                </a:solidFill>
                <a:latin typeface="Carlito"/>
                <a:cs typeface="Carlito"/>
              </a:rPr>
              <a:t>best </a:t>
            </a:r>
            <a:r>
              <a:rPr lang="en-US" sz="2400" dirty="0">
                <a:solidFill>
                  <a:srgbClr val="404040"/>
                </a:solidFill>
                <a:latin typeface="Carlito"/>
                <a:cs typeface="Carlito"/>
              </a:rPr>
              <a:t>machine learning model  and </a:t>
            </a:r>
            <a:r>
              <a:rPr lang="en-US" sz="2400" spc="-25" dirty="0">
                <a:solidFill>
                  <a:srgbClr val="404040"/>
                </a:solidFill>
                <a:latin typeface="Carlito"/>
                <a:cs typeface="Carlito"/>
              </a:rPr>
              <a:t>improve</a:t>
            </a:r>
            <a:r>
              <a:rPr lang="en-US" sz="2400" spc="-30" dirty="0">
                <a:solidFill>
                  <a:srgbClr val="404040"/>
                </a:solidFill>
                <a:latin typeface="Carlito"/>
                <a:cs typeface="Carlito"/>
              </a:rPr>
              <a:t> </a:t>
            </a:r>
            <a:r>
              <a:rPr lang="en-US" sz="2400" spc="-5" dirty="0">
                <a:solidFill>
                  <a:srgbClr val="404040"/>
                </a:solidFill>
                <a:latin typeface="Carlito"/>
                <a:cs typeface="Carlito"/>
              </a:rPr>
              <a:t>accuracy</a:t>
            </a: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Collecting Data From SpaceX API, and Wikipedia website using Python</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Trying to predicts the landing was successful or not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Run models using </a:t>
            </a:r>
            <a:r>
              <a:rPr lang="en-US" sz="7600" dirty="0" err="1">
                <a:solidFill>
                  <a:schemeClr val="bg2">
                    <a:lumMod val="50000"/>
                  </a:schemeClr>
                </a:solidFill>
                <a:latin typeface="Abadi"/>
              </a:rPr>
              <a:t>GridSearchCV</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iii. 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have to main method to collection the data</a:t>
            </a:r>
            <a:endParaRPr lang="en-US" dirty="0">
              <a:solidFill>
                <a:schemeClr val="accent3">
                  <a:lumMod val="25000"/>
                </a:schemeClr>
              </a:solidFill>
            </a:endParaRPr>
          </a:p>
          <a:p>
            <a:pPr marL="457200" indent="-457200">
              <a:lnSpc>
                <a:spcPct val="100000"/>
              </a:lnSpc>
              <a:spcBef>
                <a:spcPts val="1400"/>
              </a:spcBef>
              <a:buAutoNum type="arabicPeriod"/>
            </a:pPr>
            <a:r>
              <a:rPr lang="en-US" sz="2200" dirty="0">
                <a:solidFill>
                  <a:schemeClr val="accent3">
                    <a:lumMod val="25000"/>
                  </a:schemeClr>
                </a:solidFill>
                <a:latin typeface="Abadi"/>
              </a:rPr>
              <a:t>SpaceX API: Provide us with a different data consisted of rows and columns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Date,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Orbit,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Outcome, Flight, </a:t>
            </a:r>
            <a:r>
              <a:rPr lang="en-US" sz="2200" dirty="0" err="1">
                <a:solidFill>
                  <a:schemeClr val="accent3">
                    <a:lumMod val="25000"/>
                  </a:schemeClr>
                </a:solidFill>
                <a:latin typeface="Abadi"/>
              </a:rPr>
              <a:t>GridFins</a:t>
            </a:r>
            <a:r>
              <a:rPr lang="en-US" sz="2200" dirty="0">
                <a:solidFill>
                  <a:schemeClr val="accent3">
                    <a:lumMod val="25000"/>
                  </a:schemeClr>
                </a:solidFill>
                <a:latin typeface="Abadi"/>
              </a:rPr>
              <a:t>, Reused, Legs, </a:t>
            </a:r>
            <a:r>
              <a:rPr lang="en-US" sz="2200" dirty="0" err="1">
                <a:solidFill>
                  <a:schemeClr val="accent3">
                    <a:lumMod val="25000"/>
                  </a:schemeClr>
                </a:solidFill>
                <a:latin typeface="Abadi"/>
              </a:rPr>
              <a:t>LandingPad</a:t>
            </a:r>
            <a:r>
              <a:rPr lang="en-US" sz="2200" dirty="0">
                <a:solidFill>
                  <a:schemeClr val="accent3">
                    <a:lumMod val="25000"/>
                  </a:schemeClr>
                </a:solidFill>
                <a:latin typeface="Abadi"/>
              </a:rPr>
              <a:t>, Block, </a:t>
            </a:r>
            <a:r>
              <a:rPr lang="en-US" sz="2200" dirty="0" err="1">
                <a:solidFill>
                  <a:schemeClr val="accent3">
                    <a:lumMod val="25000"/>
                  </a:schemeClr>
                </a:solidFill>
                <a:latin typeface="Abadi"/>
              </a:rPr>
              <a:t>ReusedCount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Serail</a:t>
            </a:r>
            <a:r>
              <a:rPr lang="en-US" sz="2200" dirty="0">
                <a:solidFill>
                  <a:schemeClr val="accent3">
                    <a:lumMod val="25000"/>
                  </a:schemeClr>
                </a:solidFill>
                <a:latin typeface="Abadi"/>
              </a:rPr>
              <a:t>, Longitude, Latitude).</a:t>
            </a:r>
          </a:p>
          <a:p>
            <a:pPr marL="457200" indent="-457200">
              <a:lnSpc>
                <a:spcPct val="100000"/>
              </a:lnSpc>
              <a:spcBef>
                <a:spcPts val="1400"/>
              </a:spcBef>
              <a:buAutoNum type="arabicPeriod"/>
            </a:pPr>
            <a:r>
              <a:rPr lang="en-US" sz="2200" dirty="0">
                <a:solidFill>
                  <a:schemeClr val="accent3">
                    <a:lumMod val="25000"/>
                  </a:schemeClr>
                </a:solidFill>
                <a:latin typeface="Abadi"/>
              </a:rPr>
              <a:t>Wikipedia (web scraping): we can extract the data from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Beatifulsoup</a:t>
            </a:r>
            <a:r>
              <a:rPr lang="en-US" sz="2200" dirty="0">
                <a:solidFill>
                  <a:schemeClr val="accent3">
                    <a:lumMod val="25000"/>
                  </a:schemeClr>
                </a:solidFill>
                <a:latin typeface="Abadi"/>
              </a:rPr>
              <a:t> Python package which contained (Flight No, Launch Site, Payload,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Orbit, Customer, Launch outcome, Version Booster, Booster landing, Date, Time).</a:t>
            </a: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https://github.com/abdulghani91/Applied-Data-Science-Capstone/blob/master/Week_1_Introduction/1-jupter-lab-Falcon9.ipynb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358AEC24-33E7-36AA-F3BD-4329532F26CF}"/>
              </a:ext>
            </a:extLst>
          </p:cNvPr>
          <p:cNvGraphicFramePr/>
          <p:nvPr>
            <p:extLst>
              <p:ext uri="{D42A27DB-BD31-4B8C-83A1-F6EECF244321}">
                <p14:modId xmlns:p14="http://schemas.microsoft.com/office/powerpoint/2010/main" val="1994475110"/>
              </p:ext>
            </p:extLst>
          </p:nvPr>
        </p:nvGraphicFramePr>
        <p:xfrm>
          <a:off x="5074763" y="1254551"/>
          <a:ext cx="6300246" cy="47731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https://github.com/abdulghani91/Applied-Data-Science-Capstone/blob/master/Week_1_Introduction/jupyter-labs-webscraping.ipynb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F44E0E81-0076-D8A5-028A-57BAF65270EF}"/>
              </a:ext>
            </a:extLst>
          </p:cNvPr>
          <p:cNvGraphicFramePr/>
          <p:nvPr>
            <p:extLst>
              <p:ext uri="{D42A27DB-BD31-4B8C-83A1-F6EECF244321}">
                <p14:modId xmlns:p14="http://schemas.microsoft.com/office/powerpoint/2010/main" val="1591529986"/>
              </p:ext>
            </p:extLst>
          </p:nvPr>
        </p:nvGraphicFramePr>
        <p:xfrm>
          <a:off x="5074763" y="1254551"/>
          <a:ext cx="6300246" cy="47731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1515</TotalTime>
  <Words>2534</Words>
  <Application>Microsoft Office PowerPoint</Application>
  <PresentationFormat>Widescreen</PresentationFormat>
  <Paragraphs>237</Paragraphs>
  <Slides>45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Abadi</vt:lpstr>
      <vt:lpstr>Arial</vt:lpstr>
      <vt:lpstr>Calibri</vt:lpstr>
      <vt:lpstr>Calibri Light</vt:lpstr>
      <vt:lpstr>Carlito</vt:lpstr>
      <vt:lpstr>IBM Plex Mono SemiBold</vt:lpstr>
      <vt:lpstr>IBM Plex Mono Text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Abdulghani Alrawi</cp:lastModifiedBy>
  <cp:revision>1040</cp:revision>
  <dcterms:created xsi:type="dcterms:W3CDTF">2021-04-29T18:58:34Z</dcterms:created>
  <dcterms:modified xsi:type="dcterms:W3CDTF">2022-07-15T18:15:15Z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